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9" r:id="rId1"/>
    <p:sldMasterId id="2147483690" r:id="rId2"/>
    <p:sldMasterId id="2147483750" r:id="rId3"/>
  </p:sldMasterIdLst>
  <p:notesMasterIdLst>
    <p:notesMasterId r:id="rId23"/>
  </p:notesMasterIdLst>
  <p:sldIdLst>
    <p:sldId id="350" r:id="rId4"/>
    <p:sldId id="348" r:id="rId5"/>
    <p:sldId id="349" r:id="rId6"/>
    <p:sldId id="346" r:id="rId7"/>
    <p:sldId id="353" r:id="rId8"/>
    <p:sldId id="354" r:id="rId9"/>
    <p:sldId id="347" r:id="rId10"/>
    <p:sldId id="355" r:id="rId11"/>
    <p:sldId id="356" r:id="rId12"/>
    <p:sldId id="357" r:id="rId13"/>
    <p:sldId id="361" r:id="rId14"/>
    <p:sldId id="360" r:id="rId15"/>
    <p:sldId id="362" r:id="rId16"/>
    <p:sldId id="363" r:id="rId17"/>
    <p:sldId id="364" r:id="rId18"/>
    <p:sldId id="365" r:id="rId19"/>
    <p:sldId id="359" r:id="rId20"/>
    <p:sldId id="270" r:id="rId21"/>
    <p:sldId id="307" r:id="rId22"/>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77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7" autoAdjust="0"/>
    <p:restoredTop sz="64395" autoAdjust="0"/>
  </p:normalViewPr>
  <p:slideViewPr>
    <p:cSldViewPr snapToGrid="0">
      <p:cViewPr varScale="1">
        <p:scale>
          <a:sx n="65" d="100"/>
          <a:sy n="65" d="100"/>
        </p:scale>
        <p:origin x="1098" y="7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86FA2CC-75C3-4E43-A6E4-8BB4AFC2C756}" type="datetimeFigureOut">
              <a:rPr lang="en-US" smtClean="0"/>
              <a:t>3/19/2024</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9161351-45AB-40CD-AF62-AF3DF6687339}" type="slidenum">
              <a:rPr lang="en-US" smtClean="0"/>
              <a:t>‹#›</a:t>
            </a:fld>
            <a:endParaRPr lang="en-US"/>
          </a:p>
        </p:txBody>
      </p:sp>
    </p:spTree>
    <p:extLst>
      <p:ext uri="{BB962C8B-B14F-4D97-AF65-F5344CB8AC3E}">
        <p14:creationId xmlns:p14="http://schemas.microsoft.com/office/powerpoint/2010/main" val="2723071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Copyright </a:t>
            </a:r>
            <a:r>
              <a:rPr lang="en-US" b="1" dirty="0"/>
              <a:t>PresentationGO.com</a:t>
            </a:r>
            <a:r>
              <a:rPr lang="en-US" dirty="0"/>
              <a:t> – The free PowerPoint and Google Slides template library</a:t>
            </a:r>
          </a:p>
        </p:txBody>
      </p:sp>
      <p:sp>
        <p:nvSpPr>
          <p:cNvPr id="4" name="Slide Number Placeholder 3"/>
          <p:cNvSpPr>
            <a:spLocks noGrp="1"/>
          </p:cNvSpPr>
          <p:nvPr>
            <p:ph type="sldNum" sz="quarter" idx="5"/>
          </p:nvPr>
        </p:nvSpPr>
        <p:spPr/>
        <p:txBody>
          <a:bodyPr/>
          <a:lstStyle/>
          <a:p>
            <a:fld id="{59161351-45AB-40CD-AF62-AF3DF6687339}" type="slidenum">
              <a:rPr lang="en-US" smtClean="0"/>
              <a:t>1</a:t>
            </a:fld>
            <a:endParaRPr lang="en-US"/>
          </a:p>
        </p:txBody>
      </p:sp>
    </p:spTree>
    <p:extLst>
      <p:ext uri="{BB962C8B-B14F-4D97-AF65-F5344CB8AC3E}">
        <p14:creationId xmlns:p14="http://schemas.microsoft.com/office/powerpoint/2010/main" val="3222745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all business decisions.  There is not a one size fits all solution.  </a:t>
            </a:r>
          </a:p>
        </p:txBody>
      </p:sp>
      <p:sp>
        <p:nvSpPr>
          <p:cNvPr id="4" name="Slide Number Placeholder 3"/>
          <p:cNvSpPr>
            <a:spLocks noGrp="1"/>
          </p:cNvSpPr>
          <p:nvPr>
            <p:ph type="sldNum" sz="quarter" idx="5"/>
          </p:nvPr>
        </p:nvSpPr>
        <p:spPr/>
        <p:txBody>
          <a:bodyPr/>
          <a:lstStyle/>
          <a:p>
            <a:fld id="{59161351-45AB-40CD-AF62-AF3DF6687339}" type="slidenum">
              <a:rPr lang="en-US" smtClean="0"/>
              <a:t>10</a:t>
            </a:fld>
            <a:endParaRPr lang="en-US"/>
          </a:p>
        </p:txBody>
      </p:sp>
    </p:spTree>
    <p:extLst>
      <p:ext uri="{BB962C8B-B14F-4D97-AF65-F5344CB8AC3E}">
        <p14:creationId xmlns:p14="http://schemas.microsoft.com/office/powerpoint/2010/main" val="31750879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Walk through a real-life example</a:t>
            </a:r>
          </a:p>
          <a:p>
            <a:endParaRPr lang="en-US" dirty="0"/>
          </a:p>
        </p:txBody>
      </p:sp>
      <p:sp>
        <p:nvSpPr>
          <p:cNvPr id="4" name="Slide Number Placeholder 3"/>
          <p:cNvSpPr>
            <a:spLocks noGrp="1"/>
          </p:cNvSpPr>
          <p:nvPr>
            <p:ph type="sldNum" sz="quarter" idx="5"/>
          </p:nvPr>
        </p:nvSpPr>
        <p:spPr/>
        <p:txBody>
          <a:bodyPr/>
          <a:lstStyle/>
          <a:p>
            <a:fld id="{59161351-45AB-40CD-AF62-AF3DF6687339}" type="slidenum">
              <a:rPr lang="en-US" smtClean="0"/>
              <a:t>11</a:t>
            </a:fld>
            <a:endParaRPr lang="en-US"/>
          </a:p>
        </p:txBody>
      </p:sp>
    </p:spTree>
    <p:extLst>
      <p:ext uri="{BB962C8B-B14F-4D97-AF65-F5344CB8AC3E}">
        <p14:creationId xmlns:p14="http://schemas.microsoft.com/office/powerpoint/2010/main" val="2079208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Identify - What are some risks for a teenage driver;</a:t>
            </a:r>
          </a:p>
          <a:p>
            <a:endParaRPr lang="en-US" dirty="0"/>
          </a:p>
          <a:p>
            <a:r>
              <a:rPr lang="en-US" dirty="0"/>
              <a:t>Accident, damage car, damage another car, injuries (himself &amp; others); speeding ticket, increased fuel &amp; insurance costs; I don’t know where he is or what he’s doing or who he’s with</a:t>
            </a:r>
          </a:p>
          <a:p>
            <a:endParaRPr lang="en-US" dirty="0"/>
          </a:p>
          <a:p>
            <a:r>
              <a:rPr lang="en-US" dirty="0"/>
              <a:t>Probability – Will it happen:</a:t>
            </a:r>
          </a:p>
          <a:p>
            <a:endParaRPr lang="en-US" dirty="0"/>
          </a:p>
          <a:p>
            <a:r>
              <a:rPr lang="en-US" dirty="0"/>
              <a:t>Some are more likely than others</a:t>
            </a:r>
          </a:p>
          <a:p>
            <a:endParaRPr lang="en-US" dirty="0"/>
          </a:p>
          <a:p>
            <a:r>
              <a:rPr lang="en-US" dirty="0"/>
              <a:t>Impact – What is the result:</a:t>
            </a:r>
          </a:p>
        </p:txBody>
      </p:sp>
      <p:sp>
        <p:nvSpPr>
          <p:cNvPr id="4" name="Slide Number Placeholder 3"/>
          <p:cNvSpPr>
            <a:spLocks noGrp="1"/>
          </p:cNvSpPr>
          <p:nvPr>
            <p:ph type="sldNum" sz="quarter" idx="5"/>
          </p:nvPr>
        </p:nvSpPr>
        <p:spPr/>
        <p:txBody>
          <a:bodyPr/>
          <a:lstStyle/>
          <a:p>
            <a:fld id="{59161351-45AB-40CD-AF62-AF3DF6687339}" type="slidenum">
              <a:rPr lang="en-US" smtClean="0"/>
              <a:t>12</a:t>
            </a:fld>
            <a:endParaRPr lang="en-US"/>
          </a:p>
        </p:txBody>
      </p:sp>
    </p:spTree>
    <p:extLst>
      <p:ext uri="{BB962C8B-B14F-4D97-AF65-F5344CB8AC3E}">
        <p14:creationId xmlns:p14="http://schemas.microsoft.com/office/powerpoint/2010/main" val="14368789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Often the easiest but not the most practical</a:t>
            </a:r>
          </a:p>
          <a:p>
            <a:endParaRPr lang="en-US" dirty="0"/>
          </a:p>
          <a:p>
            <a:r>
              <a:rPr lang="en-US" dirty="0"/>
              <a:t>We live in Calhoun County – not close enough to bike to school</a:t>
            </a:r>
          </a:p>
          <a:p>
            <a:endParaRPr lang="en-US" dirty="0"/>
          </a:p>
          <a:p>
            <a:r>
              <a:rPr lang="en-US" dirty="0"/>
              <a:t>I’m not an Uber driver</a:t>
            </a:r>
          </a:p>
          <a:p>
            <a:endParaRPr lang="en-US" dirty="0"/>
          </a:p>
          <a:p>
            <a:r>
              <a:rPr lang="en-US" dirty="0"/>
              <a:t>Friends live all over – see Calhoun County above</a:t>
            </a:r>
          </a:p>
          <a:p>
            <a:endParaRPr lang="en-US" dirty="0"/>
          </a:p>
          <a:p>
            <a:r>
              <a:rPr lang="en-US" dirty="0"/>
              <a:t>But depending on the contract – you may decide not to pursue some options in the contract</a:t>
            </a:r>
          </a:p>
        </p:txBody>
      </p:sp>
      <p:sp>
        <p:nvSpPr>
          <p:cNvPr id="4" name="Slide Number Placeholder 3"/>
          <p:cNvSpPr>
            <a:spLocks noGrp="1"/>
          </p:cNvSpPr>
          <p:nvPr>
            <p:ph type="sldNum" sz="quarter" idx="5"/>
          </p:nvPr>
        </p:nvSpPr>
        <p:spPr/>
        <p:txBody>
          <a:bodyPr/>
          <a:lstStyle/>
          <a:p>
            <a:fld id="{59161351-45AB-40CD-AF62-AF3DF6687339}" type="slidenum">
              <a:rPr lang="en-US" smtClean="0"/>
              <a:t>13</a:t>
            </a:fld>
            <a:endParaRPr lang="en-US"/>
          </a:p>
        </p:txBody>
      </p:sp>
    </p:spTree>
    <p:extLst>
      <p:ext uri="{BB962C8B-B14F-4D97-AF65-F5344CB8AC3E}">
        <p14:creationId xmlns:p14="http://schemas.microsoft.com/office/powerpoint/2010/main" val="35140721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Mitigate – make less severe, serious, or painful</a:t>
            </a:r>
          </a:p>
          <a:p>
            <a:endParaRPr lang="en-US" dirty="0"/>
          </a:p>
          <a:p>
            <a:r>
              <a:rPr lang="en-US" dirty="0"/>
              <a:t>Liquidated damages - To be enforceable, liquidated damages cannot be a “penalty,” but rather a reasonable cover of the estimated costs of the delay/damage to the State, as determined at the time of contracting. Service credits in a service-level agreement are a form of liquidated damages that are sometimes used in IT service contracts: if the contractor fails to maintain a specified service level, the agency would be entitled to a service credit.</a:t>
            </a:r>
          </a:p>
        </p:txBody>
      </p:sp>
      <p:sp>
        <p:nvSpPr>
          <p:cNvPr id="4" name="Slide Number Placeholder 3"/>
          <p:cNvSpPr>
            <a:spLocks noGrp="1"/>
          </p:cNvSpPr>
          <p:nvPr>
            <p:ph type="sldNum" sz="quarter" idx="5"/>
          </p:nvPr>
        </p:nvSpPr>
        <p:spPr/>
        <p:txBody>
          <a:bodyPr/>
          <a:lstStyle/>
          <a:p>
            <a:fld id="{59161351-45AB-40CD-AF62-AF3DF6687339}" type="slidenum">
              <a:rPr lang="en-US" smtClean="0"/>
              <a:t>14</a:t>
            </a:fld>
            <a:endParaRPr lang="en-US"/>
          </a:p>
        </p:txBody>
      </p:sp>
    </p:spTree>
    <p:extLst>
      <p:ext uri="{BB962C8B-B14F-4D97-AF65-F5344CB8AC3E}">
        <p14:creationId xmlns:p14="http://schemas.microsoft.com/office/powerpoint/2010/main" val="41646301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Self explanatory</a:t>
            </a:r>
          </a:p>
          <a:p>
            <a:endParaRPr lang="en-US" dirty="0"/>
          </a:p>
          <a:p>
            <a:r>
              <a:rPr lang="en-US" dirty="0"/>
              <a:t>Insurance levels will depend on the amount of risk – again NOT A ONE SIZE FITS ALL – there is no standard.  The amounts in the standard clauses may be too little, too much, or just right.  They also list all types of insurance which may not be needed – auto insurance on a promotional supplies contract</a:t>
            </a:r>
          </a:p>
          <a:p>
            <a:endParaRPr lang="en-US" dirty="0"/>
          </a:p>
          <a:p>
            <a:r>
              <a:rPr lang="en-US" dirty="0"/>
              <a:t>What is the potential loss? – the insurance amount should match that</a:t>
            </a:r>
          </a:p>
          <a:p>
            <a:endParaRPr lang="en-US" dirty="0"/>
          </a:p>
          <a:p>
            <a:r>
              <a:rPr lang="en-US" dirty="0"/>
              <a:t>Insurance (especially cyber) can be expensive and can result in paying higher prices</a:t>
            </a:r>
          </a:p>
          <a:p>
            <a:endParaRPr lang="en-US" dirty="0"/>
          </a:p>
          <a:p>
            <a:r>
              <a:rPr lang="en-US" dirty="0"/>
              <a:t>Bonds come into play here </a:t>
            </a:r>
          </a:p>
          <a:p>
            <a:endParaRPr lang="en-US" dirty="0"/>
          </a:p>
          <a:p>
            <a:pPr lvl="1"/>
            <a:r>
              <a:rPr lang="en-US" dirty="0"/>
              <a:t>Performance bonds. Performance bonds include completion bonds and indemnity bonds. Performance bonds do not ensure a contractor’s performance, but they do provide a reliable source of funds if a contractor cannot perform due to its lack of funds</a:t>
            </a:r>
          </a:p>
        </p:txBody>
      </p:sp>
      <p:sp>
        <p:nvSpPr>
          <p:cNvPr id="4" name="Slide Number Placeholder 3"/>
          <p:cNvSpPr>
            <a:spLocks noGrp="1"/>
          </p:cNvSpPr>
          <p:nvPr>
            <p:ph type="sldNum" sz="quarter" idx="5"/>
          </p:nvPr>
        </p:nvSpPr>
        <p:spPr/>
        <p:txBody>
          <a:bodyPr/>
          <a:lstStyle/>
          <a:p>
            <a:fld id="{59161351-45AB-40CD-AF62-AF3DF6687339}" type="slidenum">
              <a:rPr lang="en-US" smtClean="0"/>
              <a:t>15</a:t>
            </a:fld>
            <a:endParaRPr lang="en-US"/>
          </a:p>
        </p:txBody>
      </p:sp>
    </p:spTree>
    <p:extLst>
      <p:ext uri="{BB962C8B-B14F-4D97-AF65-F5344CB8AC3E}">
        <p14:creationId xmlns:p14="http://schemas.microsoft.com/office/powerpoint/2010/main" val="3705991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him responsible for getting insurance, buying the cart, etc.</a:t>
            </a:r>
          </a:p>
          <a:p>
            <a:endParaRPr lang="en-US" dirty="0"/>
          </a:p>
          <a:p>
            <a:r>
              <a:rPr lang="en-US" dirty="0"/>
              <a:t>Historically, our contracts have put all the risk on the contractor.  Vendors don’t like that.  </a:t>
            </a:r>
          </a:p>
          <a:p>
            <a:endParaRPr lang="en-US" dirty="0"/>
          </a:p>
          <a:p>
            <a:r>
              <a:rPr lang="en-US" dirty="0"/>
              <a:t>Limitations of liability clause. “Limitation of liability” clauses are risk allocation devices that impose limits on the liability of a contractor (and the agency). Because they limit a contractor’s liability, they should rarely be used, and only in limited circumstances, such as contracts for software licensing and complex IT services such as cloud-based services or software development. Limiting liability may encourage otherwise reluctant vendors—particularly larger and more sophisticated IT firms—to bid on a solicitation. Use caution and consult upper management and legal counsel before including one in a solicitation. For more information, see the Division’s “Basic Guidelines for Using Limitation of Liability Clauses in Complex Information Technology Contracts.” </a:t>
            </a:r>
          </a:p>
        </p:txBody>
      </p:sp>
      <p:sp>
        <p:nvSpPr>
          <p:cNvPr id="4" name="Slide Number Placeholder 3"/>
          <p:cNvSpPr>
            <a:spLocks noGrp="1"/>
          </p:cNvSpPr>
          <p:nvPr>
            <p:ph type="sldNum" sz="quarter" idx="5"/>
          </p:nvPr>
        </p:nvSpPr>
        <p:spPr/>
        <p:txBody>
          <a:bodyPr/>
          <a:lstStyle/>
          <a:p>
            <a:fld id="{59161351-45AB-40CD-AF62-AF3DF6687339}" type="slidenum">
              <a:rPr lang="en-US" smtClean="0"/>
              <a:t>16</a:t>
            </a:fld>
            <a:endParaRPr lang="en-US"/>
          </a:p>
        </p:txBody>
      </p:sp>
    </p:spTree>
    <p:extLst>
      <p:ext uri="{BB962C8B-B14F-4D97-AF65-F5344CB8AC3E}">
        <p14:creationId xmlns:p14="http://schemas.microsoft.com/office/powerpoint/2010/main" val="17326763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I’ve done all I can – I have to accept the remaining risk</a:t>
            </a:r>
          </a:p>
        </p:txBody>
      </p:sp>
      <p:sp>
        <p:nvSpPr>
          <p:cNvPr id="4" name="Slide Number Placeholder 3"/>
          <p:cNvSpPr>
            <a:spLocks noGrp="1"/>
          </p:cNvSpPr>
          <p:nvPr>
            <p:ph type="sldNum" sz="quarter" idx="5"/>
          </p:nvPr>
        </p:nvSpPr>
        <p:spPr/>
        <p:txBody>
          <a:bodyPr/>
          <a:lstStyle/>
          <a:p>
            <a:fld id="{59161351-45AB-40CD-AF62-AF3DF6687339}" type="slidenum">
              <a:rPr lang="en-US" smtClean="0"/>
              <a:t>17</a:t>
            </a:fld>
            <a:endParaRPr lang="en-US"/>
          </a:p>
        </p:txBody>
      </p:sp>
    </p:spTree>
    <p:extLst>
      <p:ext uri="{BB962C8B-B14F-4D97-AF65-F5344CB8AC3E}">
        <p14:creationId xmlns:p14="http://schemas.microsoft.com/office/powerpoint/2010/main" val="6974854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CE9395-A06D-48BF-8C50-427E86B4ECE4}" type="slidenum">
              <a:rPr lang="en-US" smtClean="0"/>
              <a:t>18</a:t>
            </a:fld>
            <a:endParaRPr lang="en-US"/>
          </a:p>
        </p:txBody>
      </p:sp>
    </p:spTree>
    <p:extLst>
      <p:ext uri="{BB962C8B-B14F-4D97-AF65-F5344CB8AC3E}">
        <p14:creationId xmlns:p14="http://schemas.microsoft.com/office/powerpoint/2010/main" val="28722694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 Copyright </a:t>
            </a:r>
            <a:r>
              <a:rPr lang="en-US" b="1" dirty="0"/>
              <a:t>PresentationGO.com</a:t>
            </a:r>
            <a:r>
              <a:rPr lang="en-US" dirty="0"/>
              <a:t> – The free PowerPoint and Google Slides template library</a:t>
            </a:r>
          </a:p>
        </p:txBody>
      </p:sp>
      <p:sp>
        <p:nvSpPr>
          <p:cNvPr id="4" name="Slide Number Placeholder 3"/>
          <p:cNvSpPr>
            <a:spLocks noGrp="1"/>
          </p:cNvSpPr>
          <p:nvPr>
            <p:ph type="sldNum" sz="quarter" idx="10"/>
          </p:nvPr>
        </p:nvSpPr>
        <p:spPr/>
        <p:txBody>
          <a:bodyPr/>
          <a:lstStyle/>
          <a:p>
            <a:pPr defTabSz="931774">
              <a:defRPr/>
            </a:pPr>
            <a:fld id="{B68D2766-C49B-4C1A-9FEE-6F146754B02B}" type="slidenum">
              <a:rPr lang="en-US">
                <a:solidFill>
                  <a:prstClr val="black"/>
                </a:solidFill>
                <a:latin typeface="Calibri" panose="020F0502020204030204"/>
              </a:rPr>
              <a:pPr defTabSz="931774">
                <a:defRPr/>
              </a:pPr>
              <a:t>19</a:t>
            </a:fld>
            <a:endParaRPr lang="en-US">
              <a:solidFill>
                <a:prstClr val="black"/>
              </a:solidFill>
              <a:latin typeface="Calibri" panose="020F0502020204030204"/>
            </a:endParaRPr>
          </a:p>
        </p:txBody>
      </p:sp>
    </p:spTree>
    <p:extLst>
      <p:ext uri="{BB962C8B-B14F-4D97-AF65-F5344CB8AC3E}">
        <p14:creationId xmlns:p14="http://schemas.microsoft.com/office/powerpoint/2010/main" val="3019326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 Copyright </a:t>
            </a:r>
            <a:r>
              <a:rPr lang="en-US" b="1" dirty="0"/>
              <a:t>PresentationGO.com</a:t>
            </a:r>
            <a:r>
              <a:rPr lang="en-US" dirty="0"/>
              <a:t> – The free PowerPoint and Google Slides template library</a:t>
            </a:r>
          </a:p>
          <a:p>
            <a:endParaRPr lang="en-US" dirty="0"/>
          </a:p>
        </p:txBody>
      </p:sp>
      <p:sp>
        <p:nvSpPr>
          <p:cNvPr id="4" name="Slide Number Placeholder 3"/>
          <p:cNvSpPr>
            <a:spLocks noGrp="1"/>
          </p:cNvSpPr>
          <p:nvPr>
            <p:ph type="sldNum" sz="quarter" idx="5"/>
          </p:nvPr>
        </p:nvSpPr>
        <p:spPr/>
        <p:txBody>
          <a:bodyPr/>
          <a:lstStyle/>
          <a:p>
            <a:fld id="{59161351-45AB-40CD-AF62-AF3DF6687339}" type="slidenum">
              <a:rPr lang="en-US" smtClean="0"/>
              <a:t>2</a:t>
            </a:fld>
            <a:endParaRPr lang="en-US"/>
          </a:p>
        </p:txBody>
      </p:sp>
    </p:spTree>
    <p:extLst>
      <p:ext uri="{BB962C8B-B14F-4D97-AF65-F5344CB8AC3E}">
        <p14:creationId xmlns:p14="http://schemas.microsoft.com/office/powerpoint/2010/main" val="3208119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contracts as a way to manage the risk.  Without risk issues, we would have scope of work and payment.  The terms and conditions in a contract are how risk is addressed for the buyer and the seller.</a:t>
            </a:r>
          </a:p>
          <a:p>
            <a:endParaRPr lang="en-US" dirty="0"/>
          </a:p>
          <a:p>
            <a:r>
              <a:rPr lang="en-US" dirty="0"/>
              <a:t>Different contracts have different levels of risk. </a:t>
            </a:r>
          </a:p>
          <a:p>
            <a:endParaRPr lang="en-US" dirty="0"/>
          </a:p>
          <a:p>
            <a:r>
              <a:rPr lang="en-US" dirty="0"/>
              <a:t>What does a buyer need to do? – go to next slide</a:t>
            </a:r>
          </a:p>
          <a:p>
            <a:endParaRPr lang="en-US" dirty="0"/>
          </a:p>
          <a:p>
            <a:endParaRPr lang="en-US" dirty="0"/>
          </a:p>
          <a:p>
            <a:r>
              <a:rPr lang="en-US" dirty="0"/>
              <a:t>© Copyright </a:t>
            </a:r>
            <a:r>
              <a:rPr lang="en-US" b="1" dirty="0"/>
              <a:t>PresentationGO.com</a:t>
            </a:r>
            <a:r>
              <a:rPr lang="en-US" dirty="0"/>
              <a:t> – The free PowerPoint and Google Slides template library</a:t>
            </a:r>
          </a:p>
        </p:txBody>
      </p:sp>
      <p:sp>
        <p:nvSpPr>
          <p:cNvPr id="4" name="Slide Number Placeholder 3"/>
          <p:cNvSpPr>
            <a:spLocks noGrp="1"/>
          </p:cNvSpPr>
          <p:nvPr>
            <p:ph type="sldNum" sz="quarter" idx="5"/>
          </p:nvPr>
        </p:nvSpPr>
        <p:spPr/>
        <p:txBody>
          <a:bodyPr/>
          <a:lstStyle/>
          <a:p>
            <a:fld id="{59161351-45AB-40CD-AF62-AF3DF6687339}" type="slidenum">
              <a:rPr lang="en-US" smtClean="0"/>
              <a:t>3</a:t>
            </a:fld>
            <a:endParaRPr lang="en-US"/>
          </a:p>
        </p:txBody>
      </p:sp>
    </p:spTree>
    <p:extLst>
      <p:ext uri="{BB962C8B-B14F-4D97-AF65-F5344CB8AC3E}">
        <p14:creationId xmlns:p14="http://schemas.microsoft.com/office/powerpoint/2010/main" val="364667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each contract, buyer should perform a risk analysis:</a:t>
            </a:r>
          </a:p>
          <a:p>
            <a:endParaRPr lang="en-US" dirty="0"/>
          </a:p>
          <a:p>
            <a:r>
              <a:rPr lang="en-US" dirty="0"/>
              <a:t>What this is – </a:t>
            </a:r>
          </a:p>
          <a:p>
            <a:endParaRPr lang="en-US" dirty="0"/>
          </a:p>
          <a:p>
            <a:r>
              <a:rPr lang="en-US" dirty="0"/>
              <a:t>We have resources on our website – www.procurement.sc.gov – under Legal </a:t>
            </a:r>
            <a:r>
              <a:rPr lang="en-US" dirty="0">
                <a:sym typeface="Wingdings" panose="05000000000000000000" pitchFamily="2" charset="2"/>
              </a:rPr>
              <a:t> Standard Clauses &amp; Provisions  under Risk Analysis and Limiting Contractors Liability</a:t>
            </a:r>
          </a:p>
          <a:p>
            <a:endParaRPr lang="en-US" dirty="0"/>
          </a:p>
          <a:p>
            <a:r>
              <a:rPr lang="en-US" dirty="0"/>
              <a:t>© Copyright </a:t>
            </a:r>
            <a:r>
              <a:rPr lang="en-US" b="1" dirty="0"/>
              <a:t>PresentationGO.com</a:t>
            </a:r>
            <a:r>
              <a:rPr lang="en-US" dirty="0"/>
              <a:t> – The free PowerPoint and Google Slides template library</a:t>
            </a:r>
          </a:p>
        </p:txBody>
      </p:sp>
      <p:sp>
        <p:nvSpPr>
          <p:cNvPr id="4" name="Slide Number Placeholder 3"/>
          <p:cNvSpPr>
            <a:spLocks noGrp="1"/>
          </p:cNvSpPr>
          <p:nvPr>
            <p:ph type="sldNum" sz="quarter" idx="5"/>
          </p:nvPr>
        </p:nvSpPr>
        <p:spPr/>
        <p:txBody>
          <a:bodyPr/>
          <a:lstStyle/>
          <a:p>
            <a:fld id="{59161351-45AB-40CD-AF62-AF3DF6687339}" type="slidenum">
              <a:rPr lang="en-US" smtClean="0"/>
              <a:t>4</a:t>
            </a:fld>
            <a:endParaRPr lang="en-US"/>
          </a:p>
        </p:txBody>
      </p:sp>
    </p:spTree>
    <p:extLst>
      <p:ext uri="{BB962C8B-B14F-4D97-AF65-F5344CB8AC3E}">
        <p14:creationId xmlns:p14="http://schemas.microsoft.com/office/powerpoint/2010/main" val="2162659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What’s the worst that can happen?</a:t>
            </a:r>
          </a:p>
          <a:p>
            <a:endParaRPr lang="en-US" dirty="0"/>
          </a:p>
          <a:p>
            <a:r>
              <a:rPr lang="en-US" dirty="0"/>
              <a:t>See next page for examples</a:t>
            </a:r>
          </a:p>
          <a:p>
            <a:endParaRPr lang="en-US" dirty="0"/>
          </a:p>
          <a:p>
            <a:endParaRPr lang="en-US" dirty="0"/>
          </a:p>
          <a:p>
            <a:r>
              <a:rPr lang="en-US" dirty="0"/>
              <a:t>© Copyright </a:t>
            </a:r>
            <a:r>
              <a:rPr lang="en-US" b="1" dirty="0"/>
              <a:t>PresentationGO.com</a:t>
            </a:r>
            <a:r>
              <a:rPr lang="en-US" dirty="0"/>
              <a:t> – The free PowerPoint and Google Slides template library</a:t>
            </a:r>
          </a:p>
        </p:txBody>
      </p:sp>
      <p:sp>
        <p:nvSpPr>
          <p:cNvPr id="4" name="Slide Number Placeholder 3"/>
          <p:cNvSpPr>
            <a:spLocks noGrp="1"/>
          </p:cNvSpPr>
          <p:nvPr>
            <p:ph type="sldNum" sz="quarter" idx="5"/>
          </p:nvPr>
        </p:nvSpPr>
        <p:spPr/>
        <p:txBody>
          <a:bodyPr/>
          <a:lstStyle/>
          <a:p>
            <a:fld id="{59161351-45AB-40CD-AF62-AF3DF6687339}" type="slidenum">
              <a:rPr lang="en-US" smtClean="0"/>
              <a:t>5</a:t>
            </a:fld>
            <a:endParaRPr lang="en-US"/>
          </a:p>
        </p:txBody>
      </p:sp>
    </p:spTree>
    <p:extLst>
      <p:ext uri="{BB962C8B-B14F-4D97-AF65-F5344CB8AC3E}">
        <p14:creationId xmlns:p14="http://schemas.microsoft.com/office/powerpoint/2010/main" val="1753947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 isn’t done; have to pay another vendor to complete</a:t>
            </a:r>
          </a:p>
          <a:p>
            <a:endParaRPr lang="en-US" dirty="0"/>
          </a:p>
          <a:p>
            <a:r>
              <a:rPr lang="en-US" dirty="0"/>
              <a:t>Can delivery times be met?</a:t>
            </a:r>
          </a:p>
          <a:p>
            <a:endParaRPr lang="en-US" dirty="0"/>
          </a:p>
          <a:p>
            <a:r>
              <a:rPr lang="en-US" dirty="0"/>
              <a:t>Janitorial – Slip &amp; Fall</a:t>
            </a:r>
          </a:p>
          <a:p>
            <a:endParaRPr lang="en-US" dirty="0"/>
          </a:p>
          <a:p>
            <a:r>
              <a:rPr lang="en-US" dirty="0"/>
              <a:t>IT – System isn’t implemented in a timely manner</a:t>
            </a:r>
          </a:p>
          <a:p>
            <a:endParaRPr lang="en-US" dirty="0"/>
          </a:p>
          <a:p>
            <a:r>
              <a:rPr lang="en-US" dirty="0"/>
              <a:t>Cost Overruns</a:t>
            </a:r>
          </a:p>
          <a:p>
            <a:endParaRPr lang="en-US" dirty="0"/>
          </a:p>
          <a:p>
            <a:r>
              <a:rPr lang="en-US" dirty="0"/>
              <a:t>Loss of Funding</a:t>
            </a:r>
          </a:p>
          <a:p>
            <a:endParaRPr lang="en-US" dirty="0"/>
          </a:p>
          <a:p>
            <a:endParaRPr lang="en-US" dirty="0"/>
          </a:p>
          <a:p>
            <a:r>
              <a:rPr lang="en-US" dirty="0"/>
              <a:t>© Copyright </a:t>
            </a:r>
            <a:r>
              <a:rPr lang="en-US" b="1" dirty="0"/>
              <a:t>PresentationGO.com</a:t>
            </a:r>
            <a:r>
              <a:rPr lang="en-US" dirty="0"/>
              <a:t> – The free PowerPoint and Google Slides template library</a:t>
            </a:r>
          </a:p>
        </p:txBody>
      </p:sp>
      <p:sp>
        <p:nvSpPr>
          <p:cNvPr id="4" name="Slide Number Placeholder 3"/>
          <p:cNvSpPr>
            <a:spLocks noGrp="1"/>
          </p:cNvSpPr>
          <p:nvPr>
            <p:ph type="sldNum" sz="quarter" idx="5"/>
          </p:nvPr>
        </p:nvSpPr>
        <p:spPr/>
        <p:txBody>
          <a:bodyPr/>
          <a:lstStyle/>
          <a:p>
            <a:fld id="{59161351-45AB-40CD-AF62-AF3DF6687339}" type="slidenum">
              <a:rPr lang="en-US" smtClean="0"/>
              <a:t>6</a:t>
            </a:fld>
            <a:endParaRPr lang="en-US"/>
          </a:p>
        </p:txBody>
      </p:sp>
    </p:spTree>
    <p:extLst>
      <p:ext uri="{BB962C8B-B14F-4D97-AF65-F5344CB8AC3E}">
        <p14:creationId xmlns:p14="http://schemas.microsoft.com/office/powerpoint/2010/main" val="4035564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Crystal Ball</a:t>
            </a:r>
          </a:p>
          <a:p>
            <a:endParaRPr lang="en-US" dirty="0"/>
          </a:p>
          <a:p>
            <a:r>
              <a:rPr lang="en-US" dirty="0"/>
              <a:t>Janitorial – will they forget to take out the trash?  Will a toxic cleaner be used?  Will an unsuitable employee be hired?</a:t>
            </a:r>
          </a:p>
          <a:p>
            <a:endParaRPr lang="en-US" dirty="0"/>
          </a:p>
          <a:p>
            <a:endParaRPr lang="en-US" dirty="0"/>
          </a:p>
          <a:p>
            <a:r>
              <a:rPr lang="en-US" dirty="0"/>
              <a:t>© Copyright </a:t>
            </a:r>
            <a:r>
              <a:rPr lang="en-US" b="1" dirty="0"/>
              <a:t>PresentationGO.com</a:t>
            </a:r>
            <a:r>
              <a:rPr lang="en-US" dirty="0"/>
              <a:t> – The free PowerPoint and Google Slides template library</a:t>
            </a:r>
          </a:p>
        </p:txBody>
      </p:sp>
      <p:sp>
        <p:nvSpPr>
          <p:cNvPr id="4" name="Slide Number Placeholder 3"/>
          <p:cNvSpPr>
            <a:spLocks noGrp="1"/>
          </p:cNvSpPr>
          <p:nvPr>
            <p:ph type="sldNum" sz="quarter" idx="5"/>
          </p:nvPr>
        </p:nvSpPr>
        <p:spPr/>
        <p:txBody>
          <a:bodyPr/>
          <a:lstStyle/>
          <a:p>
            <a:fld id="{59161351-45AB-40CD-AF62-AF3DF6687339}" type="slidenum">
              <a:rPr lang="en-US" smtClean="0"/>
              <a:t>7</a:t>
            </a:fld>
            <a:endParaRPr lang="en-US"/>
          </a:p>
        </p:txBody>
      </p:sp>
    </p:spTree>
    <p:extLst>
      <p:ext uri="{BB962C8B-B14F-4D97-AF65-F5344CB8AC3E}">
        <p14:creationId xmlns:p14="http://schemas.microsoft.com/office/powerpoint/2010/main" val="1972487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 ripple effect?</a:t>
            </a:r>
          </a:p>
          <a:p>
            <a:endParaRPr lang="en-US" dirty="0"/>
          </a:p>
          <a:p>
            <a:r>
              <a:rPr lang="en-US" dirty="0"/>
              <a:t>How bad will it be?</a:t>
            </a:r>
          </a:p>
          <a:p>
            <a:endParaRPr lang="en-US" dirty="0"/>
          </a:p>
          <a:p>
            <a:r>
              <a:rPr lang="en-US" dirty="0"/>
              <a:t>Data Breach on LMS for Procurement Services does not have the same impact as a data breach for Electronic Health Records System at a University</a:t>
            </a:r>
          </a:p>
        </p:txBody>
      </p:sp>
      <p:sp>
        <p:nvSpPr>
          <p:cNvPr id="4" name="Slide Number Placeholder 3"/>
          <p:cNvSpPr>
            <a:spLocks noGrp="1"/>
          </p:cNvSpPr>
          <p:nvPr>
            <p:ph type="sldNum" sz="quarter" idx="5"/>
          </p:nvPr>
        </p:nvSpPr>
        <p:spPr/>
        <p:txBody>
          <a:bodyPr/>
          <a:lstStyle/>
          <a:p>
            <a:fld id="{59161351-45AB-40CD-AF62-AF3DF6687339}" type="slidenum">
              <a:rPr lang="en-US" smtClean="0"/>
              <a:t>8</a:t>
            </a:fld>
            <a:endParaRPr lang="en-US"/>
          </a:p>
        </p:txBody>
      </p:sp>
    </p:spTree>
    <p:extLst>
      <p:ext uri="{BB962C8B-B14F-4D97-AF65-F5344CB8AC3E}">
        <p14:creationId xmlns:p14="http://schemas.microsoft.com/office/powerpoint/2010/main" val="2329925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all the elements are identified and categorized – put them in the table</a:t>
            </a:r>
          </a:p>
          <a:p>
            <a:endParaRPr lang="en-US" dirty="0"/>
          </a:p>
          <a:p>
            <a:r>
              <a:rPr lang="en-US" dirty="0"/>
              <a:t>Then you need to how to address each risk.</a:t>
            </a:r>
          </a:p>
        </p:txBody>
      </p:sp>
      <p:sp>
        <p:nvSpPr>
          <p:cNvPr id="4" name="Slide Number Placeholder 3"/>
          <p:cNvSpPr>
            <a:spLocks noGrp="1"/>
          </p:cNvSpPr>
          <p:nvPr>
            <p:ph type="sldNum" sz="quarter" idx="5"/>
          </p:nvPr>
        </p:nvSpPr>
        <p:spPr/>
        <p:txBody>
          <a:bodyPr/>
          <a:lstStyle/>
          <a:p>
            <a:fld id="{59161351-45AB-40CD-AF62-AF3DF6687339}" type="slidenum">
              <a:rPr lang="en-US" smtClean="0"/>
              <a:t>9</a:t>
            </a:fld>
            <a:endParaRPr lang="en-US"/>
          </a:p>
        </p:txBody>
      </p:sp>
    </p:spTree>
    <p:extLst>
      <p:ext uri="{BB962C8B-B14F-4D97-AF65-F5344CB8AC3E}">
        <p14:creationId xmlns:p14="http://schemas.microsoft.com/office/powerpoint/2010/main" val="17123505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hyperlink" Target="https://www.presentationgo.com/" TargetMode="External"/><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1A7B0F92-FB79-4C42-BEB1-40A907C8006C}"/>
              </a:ext>
            </a:extLst>
          </p:cNvPr>
          <p:cNvSpPr>
            <a:spLocks noGrp="1"/>
          </p:cNvSpPr>
          <p:nvPr>
            <p:ph type="pic" sz="quarter" idx="13"/>
          </p:nvPr>
        </p:nvSpPr>
        <p:spPr>
          <a:xfrm>
            <a:off x="1484671" y="501445"/>
            <a:ext cx="7659329" cy="6353380"/>
          </a:xfrm>
          <a:custGeom>
            <a:avLst/>
            <a:gdLst>
              <a:gd name="connsiteX0" fmla="*/ 5685279 w 7659329"/>
              <a:gd name="connsiteY0" fmla="*/ 0 h 6353380"/>
              <a:gd name="connsiteX1" fmla="*/ 5686697 w 7659329"/>
              <a:gd name="connsiteY1" fmla="*/ 8829 h 6353380"/>
              <a:gd name="connsiteX2" fmla="*/ 5859387 w 7659329"/>
              <a:gd name="connsiteY2" fmla="*/ 821644 h 6353380"/>
              <a:gd name="connsiteX3" fmla="*/ 6086330 w 7659329"/>
              <a:gd name="connsiteY3" fmla="*/ 1621510 h 6353380"/>
              <a:gd name="connsiteX4" fmla="*/ 6116825 w 7659329"/>
              <a:gd name="connsiteY4" fmla="*/ 1720096 h 6353380"/>
              <a:gd name="connsiteX5" fmla="*/ 6150158 w 7659329"/>
              <a:gd name="connsiteY5" fmla="*/ 1818976 h 6353380"/>
              <a:gd name="connsiteX6" fmla="*/ 6216822 w 7659329"/>
              <a:gd name="connsiteY6" fmla="*/ 2014969 h 6353380"/>
              <a:gd name="connsiteX7" fmla="*/ 6285969 w 7659329"/>
              <a:gd name="connsiteY7" fmla="*/ 2211258 h 6353380"/>
              <a:gd name="connsiteX8" fmla="*/ 6359016 w 7659329"/>
              <a:gd name="connsiteY8" fmla="*/ 2406074 h 6353380"/>
              <a:gd name="connsiteX9" fmla="*/ 6679219 w 7659329"/>
              <a:gd name="connsiteY9" fmla="*/ 3172392 h 6353380"/>
              <a:gd name="connsiteX10" fmla="*/ 6721771 w 7659329"/>
              <a:gd name="connsiteY10" fmla="*/ 3267446 h 6353380"/>
              <a:gd name="connsiteX11" fmla="*/ 6765032 w 7659329"/>
              <a:gd name="connsiteY11" fmla="*/ 3361029 h 6353380"/>
              <a:gd name="connsiteX12" fmla="*/ 6853681 w 7659329"/>
              <a:gd name="connsiteY12" fmla="*/ 3549371 h 6353380"/>
              <a:gd name="connsiteX13" fmla="*/ 6945877 w 7659329"/>
              <a:gd name="connsiteY13" fmla="*/ 3735359 h 6353380"/>
              <a:gd name="connsiteX14" fmla="*/ 7040555 w 7659329"/>
              <a:gd name="connsiteY14" fmla="*/ 3919876 h 6353380"/>
              <a:gd name="connsiteX15" fmla="*/ 7138069 w 7659329"/>
              <a:gd name="connsiteY15" fmla="*/ 4103215 h 6353380"/>
              <a:gd name="connsiteX16" fmla="*/ 7162182 w 7659329"/>
              <a:gd name="connsiteY16" fmla="*/ 4149124 h 6353380"/>
              <a:gd name="connsiteX17" fmla="*/ 7188067 w 7659329"/>
              <a:gd name="connsiteY17" fmla="*/ 4194149 h 6353380"/>
              <a:gd name="connsiteX18" fmla="*/ 7237711 w 7659329"/>
              <a:gd name="connsiteY18" fmla="*/ 4285083 h 6353380"/>
              <a:gd name="connsiteX19" fmla="*/ 7339127 w 7659329"/>
              <a:gd name="connsiteY19" fmla="*/ 4465774 h 6353380"/>
              <a:gd name="connsiteX20" fmla="*/ 7444087 w 7659329"/>
              <a:gd name="connsiteY20" fmla="*/ 4645288 h 6353380"/>
              <a:gd name="connsiteX21" fmla="*/ 7496569 w 7659329"/>
              <a:gd name="connsiteY21" fmla="*/ 4735045 h 6353380"/>
              <a:gd name="connsiteX22" fmla="*/ 7556850 w 7659329"/>
              <a:gd name="connsiteY22" fmla="*/ 4824802 h 6353380"/>
              <a:gd name="connsiteX23" fmla="*/ 7659329 w 7659329"/>
              <a:gd name="connsiteY23" fmla="*/ 4990190 h 6353380"/>
              <a:gd name="connsiteX24" fmla="*/ 7659329 w 7659329"/>
              <a:gd name="connsiteY24" fmla="*/ 6353380 h 6353380"/>
              <a:gd name="connsiteX25" fmla="*/ 4033205 w 7659329"/>
              <a:gd name="connsiteY25" fmla="*/ 6353380 h 6353380"/>
              <a:gd name="connsiteX26" fmla="*/ 3695626 w 7659329"/>
              <a:gd name="connsiteY26" fmla="*/ 6120833 h 6353380"/>
              <a:gd name="connsiteX27" fmla="*/ 2954161 w 7659329"/>
              <a:gd name="connsiteY27" fmla="*/ 5696474 h 6353380"/>
              <a:gd name="connsiteX28" fmla="*/ 2174044 w 7659329"/>
              <a:gd name="connsiteY28" fmla="*/ 5347746 h 6353380"/>
              <a:gd name="connsiteX29" fmla="*/ 2074047 w 7659329"/>
              <a:gd name="connsiteY29" fmla="*/ 5308018 h 6353380"/>
              <a:gd name="connsiteX30" fmla="*/ 1974050 w 7659329"/>
              <a:gd name="connsiteY30" fmla="*/ 5270938 h 6353380"/>
              <a:gd name="connsiteX31" fmla="*/ 1775475 w 7659329"/>
              <a:gd name="connsiteY31" fmla="*/ 5200310 h 6353380"/>
              <a:gd name="connsiteX32" fmla="*/ 1760227 w 7659329"/>
              <a:gd name="connsiteY32" fmla="*/ 5169704 h 6353380"/>
              <a:gd name="connsiteX33" fmla="*/ 1407756 w 7659329"/>
              <a:gd name="connsiteY33" fmla="*/ 4545231 h 6353380"/>
              <a:gd name="connsiteX34" fmla="*/ 1218401 w 7659329"/>
              <a:gd name="connsiteY34" fmla="*/ 4241529 h 6353380"/>
              <a:gd name="connsiteX35" fmla="*/ 1119468 w 7659329"/>
              <a:gd name="connsiteY35" fmla="*/ 4091444 h 6353380"/>
              <a:gd name="connsiteX36" fmla="*/ 1069824 w 7659329"/>
              <a:gd name="connsiteY36" fmla="*/ 4017284 h 6353380"/>
              <a:gd name="connsiteX37" fmla="*/ 1018407 w 7659329"/>
              <a:gd name="connsiteY37" fmla="*/ 3942830 h 6353380"/>
              <a:gd name="connsiteX38" fmla="*/ 810967 w 7659329"/>
              <a:gd name="connsiteY38" fmla="*/ 3650605 h 6353380"/>
              <a:gd name="connsiteX39" fmla="*/ 594307 w 7659329"/>
              <a:gd name="connsiteY39" fmla="*/ 3364854 h 6353380"/>
              <a:gd name="connsiteX40" fmla="*/ 137230 w 7659329"/>
              <a:gd name="connsiteY40" fmla="*/ 2812187 h 6353380"/>
              <a:gd name="connsiteX41" fmla="*/ 0 w 7659329"/>
              <a:gd name="connsiteY41" fmla="*/ 2660925 h 6353380"/>
              <a:gd name="connsiteX42" fmla="*/ 358854 w 7659329"/>
              <a:gd name="connsiteY42" fmla="*/ 2621196 h 6353380"/>
              <a:gd name="connsiteX43" fmla="*/ 2651688 w 7659329"/>
              <a:gd name="connsiteY43" fmla="*/ 2040572 h 6353380"/>
              <a:gd name="connsiteX44" fmla="*/ 4712970 w 7659329"/>
              <a:gd name="connsiteY44" fmla="*/ 880501 h 6353380"/>
              <a:gd name="connsiteX45" fmla="*/ 4771833 w 7659329"/>
              <a:gd name="connsiteY45" fmla="*/ 835769 h 6353380"/>
              <a:gd name="connsiteX46" fmla="*/ 4829633 w 7659329"/>
              <a:gd name="connsiteY46" fmla="*/ 789567 h 6353380"/>
              <a:gd name="connsiteX47" fmla="*/ 4944877 w 7659329"/>
              <a:gd name="connsiteY47" fmla="*/ 695984 h 6353380"/>
              <a:gd name="connsiteX48" fmla="*/ 5057640 w 7659329"/>
              <a:gd name="connsiteY48" fmla="*/ 599753 h 6353380"/>
              <a:gd name="connsiteX49" fmla="*/ 5114021 w 7659329"/>
              <a:gd name="connsiteY49" fmla="*/ 551196 h 6353380"/>
              <a:gd name="connsiteX50" fmla="*/ 5168984 w 7659329"/>
              <a:gd name="connsiteY50" fmla="*/ 501167 h 6353380"/>
              <a:gd name="connsiteX51" fmla="*/ 5279264 w 7659329"/>
              <a:gd name="connsiteY51" fmla="*/ 402582 h 6353380"/>
              <a:gd name="connsiteX52" fmla="*/ 5386707 w 7659329"/>
              <a:gd name="connsiteY52" fmla="*/ 301348 h 6353380"/>
              <a:gd name="connsiteX53" fmla="*/ 5440606 w 7659329"/>
              <a:gd name="connsiteY53" fmla="*/ 249848 h 6353380"/>
              <a:gd name="connsiteX54" fmla="*/ 5493087 w 7659329"/>
              <a:gd name="connsiteY54" fmla="*/ 197465 h 6353380"/>
              <a:gd name="connsiteX55" fmla="*/ 5598048 w 7659329"/>
              <a:gd name="connsiteY55" fmla="*/ 92406 h 6353380"/>
              <a:gd name="connsiteX56" fmla="*/ 5685279 w 7659329"/>
              <a:gd name="connsiteY56" fmla="*/ 0 h 635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659329" h="6353380">
                <a:moveTo>
                  <a:pt x="5685279" y="0"/>
                </a:moveTo>
                <a:cubicBezTo>
                  <a:pt x="5685279" y="2649"/>
                  <a:pt x="5686697" y="6474"/>
                  <a:pt x="5686697" y="8829"/>
                </a:cubicBezTo>
                <a:cubicBezTo>
                  <a:pt x="5735277" y="281925"/>
                  <a:pt x="5792722" y="552373"/>
                  <a:pt x="5859387" y="821644"/>
                </a:cubicBezTo>
                <a:cubicBezTo>
                  <a:pt x="5924633" y="1090915"/>
                  <a:pt x="6002999" y="1357537"/>
                  <a:pt x="6086330" y="1621510"/>
                </a:cubicBezTo>
                <a:lnTo>
                  <a:pt x="6116825" y="1720096"/>
                </a:lnTo>
                <a:lnTo>
                  <a:pt x="6150158" y="1818976"/>
                </a:lnTo>
                <a:cubicBezTo>
                  <a:pt x="6172143" y="1884307"/>
                  <a:pt x="6192710" y="1949638"/>
                  <a:pt x="6216822" y="2014969"/>
                </a:cubicBezTo>
                <a:lnTo>
                  <a:pt x="6285969" y="2211258"/>
                </a:lnTo>
                <a:lnTo>
                  <a:pt x="6359016" y="2406074"/>
                </a:lnTo>
                <a:cubicBezTo>
                  <a:pt x="6459013" y="2663573"/>
                  <a:pt x="6563974" y="2919895"/>
                  <a:pt x="6679219" y="3172392"/>
                </a:cubicBezTo>
                <a:lnTo>
                  <a:pt x="6721771" y="3267446"/>
                </a:lnTo>
                <a:cubicBezTo>
                  <a:pt x="6735600" y="3298052"/>
                  <a:pt x="6751202" y="3330129"/>
                  <a:pt x="6765032" y="3361029"/>
                </a:cubicBezTo>
                <a:lnTo>
                  <a:pt x="6853681" y="3549371"/>
                </a:lnTo>
                <a:cubicBezTo>
                  <a:pt x="6884177" y="3610877"/>
                  <a:pt x="6915027" y="3673559"/>
                  <a:pt x="6945877" y="3735359"/>
                </a:cubicBezTo>
                <a:cubicBezTo>
                  <a:pt x="6976372" y="3796865"/>
                  <a:pt x="7007222" y="3858370"/>
                  <a:pt x="7040555" y="3919876"/>
                </a:cubicBezTo>
                <a:lnTo>
                  <a:pt x="7138069" y="4103215"/>
                </a:lnTo>
                <a:lnTo>
                  <a:pt x="7162182" y="4149124"/>
                </a:lnTo>
                <a:lnTo>
                  <a:pt x="7188067" y="4194149"/>
                </a:lnTo>
                <a:lnTo>
                  <a:pt x="7237711" y="4285083"/>
                </a:lnTo>
                <a:cubicBezTo>
                  <a:pt x="7271043" y="4345412"/>
                  <a:pt x="7304376" y="4405740"/>
                  <a:pt x="7339127" y="4465774"/>
                </a:cubicBezTo>
                <a:lnTo>
                  <a:pt x="7444087" y="4645288"/>
                </a:lnTo>
                <a:lnTo>
                  <a:pt x="7496569" y="4735045"/>
                </a:lnTo>
                <a:lnTo>
                  <a:pt x="7556850" y="4824802"/>
                </a:lnTo>
                <a:lnTo>
                  <a:pt x="7659329" y="4990190"/>
                </a:lnTo>
                <a:lnTo>
                  <a:pt x="7659329" y="6353380"/>
                </a:lnTo>
                <a:lnTo>
                  <a:pt x="4033205" y="6353380"/>
                </a:lnTo>
                <a:lnTo>
                  <a:pt x="3695626" y="6120833"/>
                </a:lnTo>
                <a:cubicBezTo>
                  <a:pt x="3456272" y="5966922"/>
                  <a:pt x="3207699" y="5825959"/>
                  <a:pt x="2954161" y="5696474"/>
                </a:cubicBezTo>
                <a:cubicBezTo>
                  <a:pt x="2700268" y="5566989"/>
                  <a:pt x="2438929" y="5452806"/>
                  <a:pt x="2174044" y="5347746"/>
                </a:cubicBezTo>
                <a:lnTo>
                  <a:pt x="2074047" y="5308018"/>
                </a:lnTo>
                <a:lnTo>
                  <a:pt x="1974050" y="5270938"/>
                </a:lnTo>
                <a:cubicBezTo>
                  <a:pt x="1907386" y="5247690"/>
                  <a:pt x="1842140" y="5222087"/>
                  <a:pt x="1775475" y="5200310"/>
                </a:cubicBezTo>
                <a:cubicBezTo>
                  <a:pt x="1770511" y="5190010"/>
                  <a:pt x="1765192" y="5179710"/>
                  <a:pt x="1760227" y="5169704"/>
                </a:cubicBezTo>
                <a:cubicBezTo>
                  <a:pt x="1648529" y="4958113"/>
                  <a:pt x="1532221" y="4749171"/>
                  <a:pt x="1407756" y="4545231"/>
                </a:cubicBezTo>
                <a:cubicBezTo>
                  <a:pt x="1346411" y="4442820"/>
                  <a:pt x="1282229" y="4342763"/>
                  <a:pt x="1218401" y="4241529"/>
                </a:cubicBezTo>
                <a:lnTo>
                  <a:pt x="1119468" y="4091444"/>
                </a:lnTo>
                <a:lnTo>
                  <a:pt x="1069824" y="4017284"/>
                </a:lnTo>
                <a:lnTo>
                  <a:pt x="1018407" y="3942830"/>
                </a:lnTo>
                <a:cubicBezTo>
                  <a:pt x="950679" y="3844244"/>
                  <a:pt x="880114" y="3748013"/>
                  <a:pt x="810967" y="3650605"/>
                </a:cubicBezTo>
                <a:cubicBezTo>
                  <a:pt x="738984" y="3554374"/>
                  <a:pt x="668773" y="3458437"/>
                  <a:pt x="594307" y="3364854"/>
                </a:cubicBezTo>
                <a:cubicBezTo>
                  <a:pt x="447149" y="3175040"/>
                  <a:pt x="294672" y="2991701"/>
                  <a:pt x="137230" y="2812187"/>
                </a:cubicBezTo>
                <a:cubicBezTo>
                  <a:pt x="92196" y="2760982"/>
                  <a:pt x="46098" y="2710953"/>
                  <a:pt x="0" y="2660925"/>
                </a:cubicBezTo>
                <a:cubicBezTo>
                  <a:pt x="119145" y="2649448"/>
                  <a:pt x="239709" y="2636794"/>
                  <a:pt x="358854" y="2621196"/>
                </a:cubicBezTo>
                <a:cubicBezTo>
                  <a:pt x="1141453" y="2519962"/>
                  <a:pt x="1915187" y="2327794"/>
                  <a:pt x="2651688" y="2040572"/>
                </a:cubicBezTo>
                <a:cubicBezTo>
                  <a:pt x="3388189" y="1750996"/>
                  <a:pt x="4086394" y="1364011"/>
                  <a:pt x="4712970" y="880501"/>
                </a:cubicBezTo>
                <a:lnTo>
                  <a:pt x="4771833" y="835769"/>
                </a:lnTo>
                <a:lnTo>
                  <a:pt x="4829633" y="789567"/>
                </a:lnTo>
                <a:lnTo>
                  <a:pt x="4944877" y="695984"/>
                </a:lnTo>
                <a:lnTo>
                  <a:pt x="5057640" y="599753"/>
                </a:lnTo>
                <a:cubicBezTo>
                  <a:pt x="5076788" y="583273"/>
                  <a:pt x="5095936" y="567970"/>
                  <a:pt x="5114021" y="551196"/>
                </a:cubicBezTo>
                <a:lnTo>
                  <a:pt x="5168984" y="501167"/>
                </a:lnTo>
                <a:cubicBezTo>
                  <a:pt x="5206216" y="469090"/>
                  <a:pt x="5243449" y="435836"/>
                  <a:pt x="5279264" y="402582"/>
                </a:cubicBezTo>
                <a:lnTo>
                  <a:pt x="5386707" y="301348"/>
                </a:lnTo>
                <a:cubicBezTo>
                  <a:pt x="5404792" y="284574"/>
                  <a:pt x="5422522" y="267799"/>
                  <a:pt x="5440606" y="249848"/>
                </a:cubicBezTo>
                <a:lnTo>
                  <a:pt x="5493087" y="197465"/>
                </a:lnTo>
                <a:lnTo>
                  <a:pt x="5598048" y="92406"/>
                </a:lnTo>
                <a:cubicBezTo>
                  <a:pt x="5627479" y="61506"/>
                  <a:pt x="5656911" y="30900"/>
                  <a:pt x="5685279" y="0"/>
                </a:cubicBezTo>
                <a:close/>
              </a:path>
            </a:pathLst>
          </a:custGeom>
          <a:solidFill>
            <a:schemeClr val="accent1"/>
          </a:solidFill>
        </p:spPr>
        <p:txBody>
          <a:bodyPr wrap="square" anchor="ctr">
            <a:noAutofit/>
          </a:bodyPr>
          <a:lstStyle>
            <a:lvl1pPr algn="ctr">
              <a:buNone/>
              <a:defRPr/>
            </a:lvl1pPr>
          </a:lstStyle>
          <a:p>
            <a:r>
              <a:rPr lang="en-US"/>
              <a:t>Click icon to add picture</a:t>
            </a:r>
            <a:endParaRPr lang="fr-FR"/>
          </a:p>
        </p:txBody>
      </p:sp>
      <p:sp>
        <p:nvSpPr>
          <p:cNvPr id="18" name="Title 1">
            <a:extLst>
              <a:ext uri="{FF2B5EF4-FFF2-40B4-BE49-F238E27FC236}">
                <a16:creationId xmlns:a16="http://schemas.microsoft.com/office/drawing/2014/main" id="{938FEC7A-5B18-4B66-9EF5-0FC67C8D6310}"/>
              </a:ext>
            </a:extLst>
          </p:cNvPr>
          <p:cNvSpPr>
            <a:spLocks noGrp="1"/>
          </p:cNvSpPr>
          <p:nvPr>
            <p:ph type="ctrTitle"/>
          </p:nvPr>
        </p:nvSpPr>
        <p:spPr>
          <a:xfrm>
            <a:off x="628650" y="0"/>
            <a:ext cx="5829300" cy="1695245"/>
          </a:xfrm>
          <a:prstGeom prst="rect">
            <a:avLst/>
          </a:prstGeom>
        </p:spPr>
        <p:txBody>
          <a:bodyPr anchor="b"/>
          <a:lstStyle>
            <a:lvl1pPr algn="l">
              <a:defRPr sz="6000"/>
            </a:lvl1pPr>
          </a:lstStyle>
          <a:p>
            <a:r>
              <a:rPr lang="en-US"/>
              <a:t>Click to edit Master title style</a:t>
            </a:r>
            <a:endParaRPr lang="en-US" dirty="0"/>
          </a:p>
        </p:txBody>
      </p:sp>
      <p:sp>
        <p:nvSpPr>
          <p:cNvPr id="20" name="Subtitle 2">
            <a:extLst>
              <a:ext uri="{FF2B5EF4-FFF2-40B4-BE49-F238E27FC236}">
                <a16:creationId xmlns:a16="http://schemas.microsoft.com/office/drawing/2014/main" id="{B29E4FEF-DBF0-48D1-B1B7-AC8CEFB7F10D}"/>
              </a:ext>
            </a:extLst>
          </p:cNvPr>
          <p:cNvSpPr>
            <a:spLocks noGrp="1"/>
          </p:cNvSpPr>
          <p:nvPr>
            <p:ph type="subTitle" idx="1"/>
          </p:nvPr>
        </p:nvSpPr>
        <p:spPr>
          <a:xfrm>
            <a:off x="628650" y="1758671"/>
            <a:ext cx="5034731" cy="689562"/>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1" name="Date Placeholder 3">
            <a:extLst>
              <a:ext uri="{FF2B5EF4-FFF2-40B4-BE49-F238E27FC236}">
                <a16:creationId xmlns:a16="http://schemas.microsoft.com/office/drawing/2014/main" id="{9CD37997-F225-43D0-99F3-38A3F545A6B8}"/>
              </a:ext>
            </a:extLst>
          </p:cNvPr>
          <p:cNvSpPr>
            <a:spLocks noGrp="1"/>
          </p:cNvSpPr>
          <p:nvPr>
            <p:ph type="dt" sz="half" idx="10"/>
          </p:nvPr>
        </p:nvSpPr>
        <p:spPr>
          <a:xfrm>
            <a:off x="628650" y="6356350"/>
            <a:ext cx="2057400" cy="365125"/>
          </a:xfrm>
          <a:prstGeom prst="rect">
            <a:avLst/>
          </a:prstGeom>
        </p:spPr>
        <p:txBody>
          <a:bodyPr/>
          <a:lstStyle/>
          <a:p>
            <a:r>
              <a:rPr lang="en-US"/>
              <a:t>Date</a:t>
            </a:r>
          </a:p>
        </p:txBody>
      </p:sp>
      <p:sp>
        <p:nvSpPr>
          <p:cNvPr id="23" name="Footer Placeholder 4">
            <a:extLst>
              <a:ext uri="{FF2B5EF4-FFF2-40B4-BE49-F238E27FC236}">
                <a16:creationId xmlns:a16="http://schemas.microsoft.com/office/drawing/2014/main" id="{3591AFD2-6F19-4349-B6C5-EA75918EBA6F}"/>
              </a:ext>
            </a:extLst>
          </p:cNvPr>
          <p:cNvSpPr>
            <a:spLocks noGrp="1"/>
          </p:cNvSpPr>
          <p:nvPr>
            <p:ph type="ftr" sz="quarter" idx="11"/>
          </p:nvPr>
        </p:nvSpPr>
        <p:spPr>
          <a:xfrm>
            <a:off x="3028950" y="6356350"/>
            <a:ext cx="3086100" cy="365125"/>
          </a:xfrm>
          <a:prstGeom prst="rect">
            <a:avLst/>
          </a:prstGeom>
        </p:spPr>
        <p:txBody>
          <a:bodyPr/>
          <a:lstStyle/>
          <a:p>
            <a:r>
              <a:rPr lang="en-US"/>
              <a:t>Your Footer Here</a:t>
            </a:r>
          </a:p>
        </p:txBody>
      </p:sp>
      <p:sp>
        <p:nvSpPr>
          <p:cNvPr id="24" name="Slide Number Placeholder 5">
            <a:extLst>
              <a:ext uri="{FF2B5EF4-FFF2-40B4-BE49-F238E27FC236}">
                <a16:creationId xmlns:a16="http://schemas.microsoft.com/office/drawing/2014/main" id="{47EB3B26-5365-416B-8AE3-419320AA0831}"/>
              </a:ext>
            </a:extLst>
          </p:cNvPr>
          <p:cNvSpPr>
            <a:spLocks noGrp="1"/>
          </p:cNvSpPr>
          <p:nvPr>
            <p:ph type="sldNum" sz="quarter" idx="12"/>
          </p:nvPr>
        </p:nvSpPr>
        <p:spPr>
          <a:xfrm>
            <a:off x="6457950" y="6356350"/>
            <a:ext cx="2057400" cy="365125"/>
          </a:xfrm>
          <a:prstGeom prst="rect">
            <a:avLst/>
          </a:prstGeom>
        </p:spPr>
        <p:txBody>
          <a:bodyPr/>
          <a:lstStyle/>
          <a:p>
            <a:fld id="{E1D938BB-204F-405F-99D0-29E0C28153FC}" type="slidenum">
              <a:rPr lang="en-US" smtClean="0"/>
              <a:t>‹#›</a:t>
            </a:fld>
            <a:endParaRPr lang="en-US"/>
          </a:p>
        </p:txBody>
      </p:sp>
    </p:spTree>
    <p:extLst>
      <p:ext uri="{BB962C8B-B14F-4D97-AF65-F5344CB8AC3E}">
        <p14:creationId xmlns:p14="http://schemas.microsoft.com/office/powerpoint/2010/main" val="5568315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Date</a:t>
            </a:r>
          </a:p>
        </p:txBody>
      </p:sp>
      <p:sp>
        <p:nvSpPr>
          <p:cNvPr id="5" name="Footer Placeholder 4"/>
          <p:cNvSpPr>
            <a:spLocks noGrp="1"/>
          </p:cNvSpPr>
          <p:nvPr>
            <p:ph type="ftr" sz="quarter" idx="11"/>
          </p:nvPr>
        </p:nvSpPr>
        <p:spPr/>
        <p:txBody>
          <a:bodyPr/>
          <a:lstStyle/>
          <a:p>
            <a:r>
              <a:rPr lang="en-US">
                <a:solidFill>
                  <a:schemeClr val="tx2">
                    <a:lumMod val="20000"/>
                    <a:lumOff val="80000"/>
                  </a:schemeClr>
                </a:solidFill>
              </a:rPr>
              <a:t>Your Footer Here</a:t>
            </a:r>
          </a:p>
        </p:txBody>
      </p:sp>
      <p:sp>
        <p:nvSpPr>
          <p:cNvPr id="6" name="Slide Number Placeholder 5"/>
          <p:cNvSpPr>
            <a:spLocks noGrp="1"/>
          </p:cNvSpPr>
          <p:nvPr>
            <p:ph type="sldNum" sz="quarter" idx="12"/>
          </p:nvPr>
        </p:nvSpPr>
        <p:spPr/>
        <p:txBody>
          <a:bodyPr/>
          <a:lstStyle/>
          <a:p>
            <a:fld id="{83A218E8-C0C8-4525-BD5F-99356FF4A842}" type="slidenum">
              <a:rPr lang="en-US" smtClean="0"/>
              <a:pPr/>
              <a:t>‹#›</a:t>
            </a:fld>
            <a:endParaRPr lang="en-US"/>
          </a:p>
        </p:txBody>
      </p:sp>
    </p:spTree>
    <p:extLst>
      <p:ext uri="{BB962C8B-B14F-4D97-AF65-F5344CB8AC3E}">
        <p14:creationId xmlns:p14="http://schemas.microsoft.com/office/powerpoint/2010/main" val="4142821997"/>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Date</a:t>
            </a:r>
          </a:p>
        </p:txBody>
      </p:sp>
      <p:sp>
        <p:nvSpPr>
          <p:cNvPr id="5" name="Footer Placeholder 4"/>
          <p:cNvSpPr>
            <a:spLocks noGrp="1"/>
          </p:cNvSpPr>
          <p:nvPr>
            <p:ph type="ftr" sz="quarter" idx="11"/>
          </p:nvPr>
        </p:nvSpPr>
        <p:spPr/>
        <p:txBody>
          <a:bodyPr/>
          <a:lstStyle/>
          <a:p>
            <a:r>
              <a:rPr lang="en-US">
                <a:solidFill>
                  <a:schemeClr val="tx2">
                    <a:lumMod val="20000"/>
                    <a:lumOff val="80000"/>
                  </a:schemeClr>
                </a:solidFill>
              </a:rPr>
              <a:t>Your Footer Here</a:t>
            </a:r>
          </a:p>
        </p:txBody>
      </p:sp>
      <p:sp>
        <p:nvSpPr>
          <p:cNvPr id="6" name="Slide Number Placeholder 5"/>
          <p:cNvSpPr>
            <a:spLocks noGrp="1"/>
          </p:cNvSpPr>
          <p:nvPr>
            <p:ph type="sldNum" sz="quarter" idx="12"/>
          </p:nvPr>
        </p:nvSpPr>
        <p:spPr/>
        <p:txBody>
          <a:bodyPr/>
          <a:lstStyle/>
          <a:p>
            <a:fld id="{83A218E8-C0C8-4525-BD5F-99356FF4A842}" type="slidenum">
              <a:rPr lang="en-US" smtClean="0"/>
              <a:pPr/>
              <a:t>‹#›</a:t>
            </a:fld>
            <a:endParaRPr lang="en-US"/>
          </a:p>
        </p:txBody>
      </p:sp>
    </p:spTree>
    <p:extLst>
      <p:ext uri="{BB962C8B-B14F-4D97-AF65-F5344CB8AC3E}">
        <p14:creationId xmlns:p14="http://schemas.microsoft.com/office/powerpoint/2010/main" val="1041271111"/>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Date</a:t>
            </a:r>
          </a:p>
        </p:txBody>
      </p:sp>
      <p:sp>
        <p:nvSpPr>
          <p:cNvPr id="6" name="Footer Placeholder 5"/>
          <p:cNvSpPr>
            <a:spLocks noGrp="1"/>
          </p:cNvSpPr>
          <p:nvPr>
            <p:ph type="ftr" sz="quarter" idx="11"/>
          </p:nvPr>
        </p:nvSpPr>
        <p:spPr/>
        <p:txBody>
          <a:bodyPr/>
          <a:lstStyle/>
          <a:p>
            <a:r>
              <a:rPr lang="en-US">
                <a:solidFill>
                  <a:schemeClr val="tx2">
                    <a:lumMod val="20000"/>
                    <a:lumOff val="80000"/>
                  </a:schemeClr>
                </a:solidFill>
              </a:rPr>
              <a:t>Your Footer Here</a:t>
            </a:r>
          </a:p>
        </p:txBody>
      </p:sp>
      <p:sp>
        <p:nvSpPr>
          <p:cNvPr id="7" name="Slide Number Placeholder 6"/>
          <p:cNvSpPr>
            <a:spLocks noGrp="1"/>
          </p:cNvSpPr>
          <p:nvPr>
            <p:ph type="sldNum" sz="quarter" idx="12"/>
          </p:nvPr>
        </p:nvSpPr>
        <p:spPr/>
        <p:txBody>
          <a:bodyPr/>
          <a:lstStyle/>
          <a:p>
            <a:fld id="{83A218E8-C0C8-4525-BD5F-99356FF4A842}" type="slidenum">
              <a:rPr lang="en-US" smtClean="0"/>
              <a:pPr/>
              <a:t>‹#›</a:t>
            </a:fld>
            <a:endParaRPr lang="en-US"/>
          </a:p>
        </p:txBody>
      </p:sp>
    </p:spTree>
    <p:extLst>
      <p:ext uri="{BB962C8B-B14F-4D97-AF65-F5344CB8AC3E}">
        <p14:creationId xmlns:p14="http://schemas.microsoft.com/office/powerpoint/2010/main" val="1427768548"/>
      </p:ext>
    </p:extLst>
  </p:cSld>
  <p:clrMapOvr>
    <a:masterClrMapping/>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Date</a:t>
            </a:r>
          </a:p>
        </p:txBody>
      </p:sp>
      <p:sp>
        <p:nvSpPr>
          <p:cNvPr id="8" name="Footer Placeholder 7"/>
          <p:cNvSpPr>
            <a:spLocks noGrp="1"/>
          </p:cNvSpPr>
          <p:nvPr>
            <p:ph type="ftr" sz="quarter" idx="11"/>
          </p:nvPr>
        </p:nvSpPr>
        <p:spPr/>
        <p:txBody>
          <a:bodyPr/>
          <a:lstStyle/>
          <a:p>
            <a:r>
              <a:rPr lang="en-US">
                <a:solidFill>
                  <a:schemeClr val="tx2">
                    <a:lumMod val="20000"/>
                    <a:lumOff val="80000"/>
                  </a:schemeClr>
                </a:solidFill>
              </a:rPr>
              <a:t>Your Footer Here</a:t>
            </a:r>
          </a:p>
        </p:txBody>
      </p:sp>
      <p:sp>
        <p:nvSpPr>
          <p:cNvPr id="9" name="Slide Number Placeholder 8"/>
          <p:cNvSpPr>
            <a:spLocks noGrp="1"/>
          </p:cNvSpPr>
          <p:nvPr>
            <p:ph type="sldNum" sz="quarter" idx="12"/>
          </p:nvPr>
        </p:nvSpPr>
        <p:spPr/>
        <p:txBody>
          <a:bodyPr/>
          <a:lstStyle/>
          <a:p>
            <a:fld id="{83A218E8-C0C8-4525-BD5F-99356FF4A842}" type="slidenum">
              <a:rPr lang="en-US" smtClean="0"/>
              <a:pPr/>
              <a:t>‹#›</a:t>
            </a:fld>
            <a:endParaRPr lang="en-US"/>
          </a:p>
        </p:txBody>
      </p:sp>
    </p:spTree>
    <p:extLst>
      <p:ext uri="{BB962C8B-B14F-4D97-AF65-F5344CB8AC3E}">
        <p14:creationId xmlns:p14="http://schemas.microsoft.com/office/powerpoint/2010/main" val="1402837065"/>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Date</a:t>
            </a:r>
          </a:p>
        </p:txBody>
      </p:sp>
      <p:sp>
        <p:nvSpPr>
          <p:cNvPr id="4" name="Footer Placeholder 3"/>
          <p:cNvSpPr>
            <a:spLocks noGrp="1"/>
          </p:cNvSpPr>
          <p:nvPr>
            <p:ph type="ftr" sz="quarter" idx="11"/>
          </p:nvPr>
        </p:nvSpPr>
        <p:spPr/>
        <p:txBody>
          <a:bodyPr/>
          <a:lstStyle/>
          <a:p>
            <a:r>
              <a:rPr lang="en-US">
                <a:solidFill>
                  <a:schemeClr val="tx2">
                    <a:lumMod val="20000"/>
                    <a:lumOff val="80000"/>
                  </a:schemeClr>
                </a:solidFill>
              </a:rPr>
              <a:t>Your Footer Here</a:t>
            </a:r>
          </a:p>
        </p:txBody>
      </p:sp>
      <p:sp>
        <p:nvSpPr>
          <p:cNvPr id="5" name="Slide Number Placeholder 4"/>
          <p:cNvSpPr>
            <a:spLocks noGrp="1"/>
          </p:cNvSpPr>
          <p:nvPr>
            <p:ph type="sldNum" sz="quarter" idx="12"/>
          </p:nvPr>
        </p:nvSpPr>
        <p:spPr/>
        <p:txBody>
          <a:bodyPr/>
          <a:lstStyle/>
          <a:p>
            <a:fld id="{83A218E8-C0C8-4525-BD5F-99356FF4A842}" type="slidenum">
              <a:rPr lang="en-US" smtClean="0"/>
              <a:pPr/>
              <a:t>‹#›</a:t>
            </a:fld>
            <a:endParaRPr lang="en-US"/>
          </a:p>
        </p:txBody>
      </p:sp>
    </p:spTree>
    <p:extLst>
      <p:ext uri="{BB962C8B-B14F-4D97-AF65-F5344CB8AC3E}">
        <p14:creationId xmlns:p14="http://schemas.microsoft.com/office/powerpoint/2010/main" val="2429006910"/>
      </p:ext>
    </p:extLst>
  </p:cSld>
  <p:clrMapOvr>
    <a:masterClrMapping/>
  </p:clrMapOvr>
  <p:hf hdr="0"/>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Date</a:t>
            </a:r>
          </a:p>
        </p:txBody>
      </p:sp>
      <p:sp>
        <p:nvSpPr>
          <p:cNvPr id="3" name="Footer Placeholder 2"/>
          <p:cNvSpPr>
            <a:spLocks noGrp="1"/>
          </p:cNvSpPr>
          <p:nvPr>
            <p:ph type="ftr" sz="quarter" idx="11"/>
          </p:nvPr>
        </p:nvSpPr>
        <p:spPr/>
        <p:txBody>
          <a:bodyPr/>
          <a:lstStyle/>
          <a:p>
            <a:r>
              <a:rPr lang="en-US"/>
              <a:t>Your Footer Here</a:t>
            </a:r>
          </a:p>
        </p:txBody>
      </p:sp>
      <p:sp>
        <p:nvSpPr>
          <p:cNvPr id="4" name="Slide Number Placeholder 3"/>
          <p:cNvSpPr>
            <a:spLocks noGrp="1"/>
          </p:cNvSpPr>
          <p:nvPr>
            <p:ph type="sldNum" sz="quarter" idx="12"/>
          </p:nvPr>
        </p:nvSpPr>
        <p:spPr/>
        <p:txBody>
          <a:bodyPr/>
          <a:lstStyle/>
          <a:p>
            <a:fld id="{83A218E8-C0C8-4525-BD5F-99356FF4A842}" type="slidenum">
              <a:rPr lang="en-US" smtClean="0"/>
              <a:t>‹#›</a:t>
            </a:fld>
            <a:endParaRPr lang="en-US"/>
          </a:p>
        </p:txBody>
      </p:sp>
    </p:spTree>
    <p:extLst>
      <p:ext uri="{BB962C8B-B14F-4D97-AF65-F5344CB8AC3E}">
        <p14:creationId xmlns:p14="http://schemas.microsoft.com/office/powerpoint/2010/main" val="29521373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Date</a:t>
            </a:r>
          </a:p>
        </p:txBody>
      </p:sp>
      <p:sp>
        <p:nvSpPr>
          <p:cNvPr id="6" name="Footer Placeholder 5"/>
          <p:cNvSpPr>
            <a:spLocks noGrp="1"/>
          </p:cNvSpPr>
          <p:nvPr>
            <p:ph type="ftr" sz="quarter" idx="11"/>
          </p:nvPr>
        </p:nvSpPr>
        <p:spPr/>
        <p:txBody>
          <a:bodyPr/>
          <a:lstStyle/>
          <a:p>
            <a:r>
              <a:rPr lang="en-US">
                <a:solidFill>
                  <a:schemeClr val="tx2">
                    <a:lumMod val="20000"/>
                    <a:lumOff val="80000"/>
                  </a:schemeClr>
                </a:solidFill>
              </a:rPr>
              <a:t>Your Footer Here</a:t>
            </a:r>
          </a:p>
        </p:txBody>
      </p:sp>
      <p:sp>
        <p:nvSpPr>
          <p:cNvPr id="7" name="Slide Number Placeholder 6"/>
          <p:cNvSpPr>
            <a:spLocks noGrp="1"/>
          </p:cNvSpPr>
          <p:nvPr>
            <p:ph type="sldNum" sz="quarter" idx="12"/>
          </p:nvPr>
        </p:nvSpPr>
        <p:spPr/>
        <p:txBody>
          <a:bodyPr/>
          <a:lstStyle/>
          <a:p>
            <a:fld id="{83A218E8-C0C8-4525-BD5F-99356FF4A842}" type="slidenum">
              <a:rPr lang="en-US" smtClean="0"/>
              <a:pPr/>
              <a:t>‹#›</a:t>
            </a:fld>
            <a:endParaRPr lang="en-US"/>
          </a:p>
        </p:txBody>
      </p:sp>
    </p:spTree>
    <p:extLst>
      <p:ext uri="{BB962C8B-B14F-4D97-AF65-F5344CB8AC3E}">
        <p14:creationId xmlns:p14="http://schemas.microsoft.com/office/powerpoint/2010/main" val="4143192016"/>
      </p:ext>
    </p:extLst>
  </p:cSld>
  <p:clrMapOvr>
    <a:masterClrMapping/>
  </p:clrMapOvr>
  <p:hf hdr="0"/>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Date</a:t>
            </a:r>
          </a:p>
        </p:txBody>
      </p:sp>
      <p:sp>
        <p:nvSpPr>
          <p:cNvPr id="6" name="Footer Placeholder 5"/>
          <p:cNvSpPr>
            <a:spLocks noGrp="1"/>
          </p:cNvSpPr>
          <p:nvPr>
            <p:ph type="ftr" sz="quarter" idx="11"/>
          </p:nvPr>
        </p:nvSpPr>
        <p:spPr/>
        <p:txBody>
          <a:bodyPr/>
          <a:lstStyle/>
          <a:p>
            <a:r>
              <a:rPr lang="en-US">
                <a:solidFill>
                  <a:schemeClr val="tx2">
                    <a:lumMod val="20000"/>
                    <a:lumOff val="80000"/>
                  </a:schemeClr>
                </a:solidFill>
              </a:rPr>
              <a:t>Your Footer Here</a:t>
            </a:r>
          </a:p>
        </p:txBody>
      </p:sp>
      <p:sp>
        <p:nvSpPr>
          <p:cNvPr id="7" name="Slide Number Placeholder 6"/>
          <p:cNvSpPr>
            <a:spLocks noGrp="1"/>
          </p:cNvSpPr>
          <p:nvPr>
            <p:ph type="sldNum" sz="quarter" idx="12"/>
          </p:nvPr>
        </p:nvSpPr>
        <p:spPr/>
        <p:txBody>
          <a:bodyPr/>
          <a:lstStyle/>
          <a:p>
            <a:fld id="{83A218E8-C0C8-4525-BD5F-99356FF4A842}" type="slidenum">
              <a:rPr lang="en-US" smtClean="0"/>
              <a:pPr/>
              <a:t>‹#›</a:t>
            </a:fld>
            <a:endParaRPr lang="en-US"/>
          </a:p>
        </p:txBody>
      </p:sp>
    </p:spTree>
    <p:extLst>
      <p:ext uri="{BB962C8B-B14F-4D97-AF65-F5344CB8AC3E}">
        <p14:creationId xmlns:p14="http://schemas.microsoft.com/office/powerpoint/2010/main" val="3082011540"/>
      </p:ext>
    </p:extLst>
  </p:cSld>
  <p:clrMapOvr>
    <a:masterClrMapping/>
  </p:clrMapOvr>
  <p:hf hdr="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Date</a:t>
            </a:r>
          </a:p>
        </p:txBody>
      </p:sp>
      <p:sp>
        <p:nvSpPr>
          <p:cNvPr id="5" name="Footer Placeholder 4"/>
          <p:cNvSpPr>
            <a:spLocks noGrp="1"/>
          </p:cNvSpPr>
          <p:nvPr>
            <p:ph type="ftr" sz="quarter" idx="11"/>
          </p:nvPr>
        </p:nvSpPr>
        <p:spPr/>
        <p:txBody>
          <a:bodyPr/>
          <a:lstStyle/>
          <a:p>
            <a:r>
              <a:rPr lang="en-US">
                <a:solidFill>
                  <a:schemeClr val="tx2">
                    <a:lumMod val="20000"/>
                    <a:lumOff val="80000"/>
                  </a:schemeClr>
                </a:solidFill>
              </a:rPr>
              <a:t>Your Footer Here</a:t>
            </a:r>
          </a:p>
        </p:txBody>
      </p:sp>
      <p:sp>
        <p:nvSpPr>
          <p:cNvPr id="6" name="Slide Number Placeholder 5"/>
          <p:cNvSpPr>
            <a:spLocks noGrp="1"/>
          </p:cNvSpPr>
          <p:nvPr>
            <p:ph type="sldNum" sz="quarter" idx="12"/>
          </p:nvPr>
        </p:nvSpPr>
        <p:spPr/>
        <p:txBody>
          <a:bodyPr/>
          <a:lstStyle/>
          <a:p>
            <a:fld id="{83A218E8-C0C8-4525-BD5F-99356FF4A842}" type="slidenum">
              <a:rPr lang="en-US" smtClean="0"/>
              <a:pPr/>
              <a:t>‹#›</a:t>
            </a:fld>
            <a:endParaRPr lang="en-US"/>
          </a:p>
        </p:txBody>
      </p:sp>
    </p:spTree>
    <p:extLst>
      <p:ext uri="{BB962C8B-B14F-4D97-AF65-F5344CB8AC3E}">
        <p14:creationId xmlns:p14="http://schemas.microsoft.com/office/powerpoint/2010/main" val="140688465"/>
      </p:ext>
    </p:extLst>
  </p:cSld>
  <p:clrMapOvr>
    <a:masterClrMapping/>
  </p:clrMapOvr>
  <p:hf hdr="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Date</a:t>
            </a:r>
          </a:p>
        </p:txBody>
      </p:sp>
      <p:sp>
        <p:nvSpPr>
          <p:cNvPr id="5" name="Footer Placeholder 4"/>
          <p:cNvSpPr>
            <a:spLocks noGrp="1"/>
          </p:cNvSpPr>
          <p:nvPr>
            <p:ph type="ftr" sz="quarter" idx="11"/>
          </p:nvPr>
        </p:nvSpPr>
        <p:spPr/>
        <p:txBody>
          <a:bodyPr/>
          <a:lstStyle/>
          <a:p>
            <a:r>
              <a:rPr lang="en-US">
                <a:solidFill>
                  <a:schemeClr val="tx2">
                    <a:lumMod val="20000"/>
                    <a:lumOff val="80000"/>
                  </a:schemeClr>
                </a:solidFill>
              </a:rPr>
              <a:t>Your Footer Here</a:t>
            </a:r>
          </a:p>
        </p:txBody>
      </p:sp>
      <p:sp>
        <p:nvSpPr>
          <p:cNvPr id="6" name="Slide Number Placeholder 5"/>
          <p:cNvSpPr>
            <a:spLocks noGrp="1"/>
          </p:cNvSpPr>
          <p:nvPr>
            <p:ph type="sldNum" sz="quarter" idx="12"/>
          </p:nvPr>
        </p:nvSpPr>
        <p:spPr/>
        <p:txBody>
          <a:bodyPr/>
          <a:lstStyle/>
          <a:p>
            <a:fld id="{83A218E8-C0C8-4525-BD5F-99356FF4A842}" type="slidenum">
              <a:rPr lang="en-US" smtClean="0"/>
              <a:pPr/>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281644094"/>
      </p:ext>
    </p:extLst>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F341D4E2-AAC7-2143-8497-ABF221935BB5}"/>
              </a:ext>
            </a:extLst>
          </p:cNvPr>
          <p:cNvSpPr>
            <a:spLocks noGrp="1"/>
          </p:cNvSpPr>
          <p:nvPr>
            <p:ph type="pic" sz="quarter" idx="13"/>
          </p:nvPr>
        </p:nvSpPr>
        <p:spPr>
          <a:xfrm>
            <a:off x="7350035" y="2"/>
            <a:ext cx="1793965" cy="3474721"/>
          </a:xfrm>
          <a:custGeom>
            <a:avLst/>
            <a:gdLst>
              <a:gd name="connsiteX0" fmla="*/ 806951 w 1793965"/>
              <a:gd name="connsiteY0" fmla="*/ 0 h 3474721"/>
              <a:gd name="connsiteX1" fmla="*/ 1793965 w 1793965"/>
              <a:gd name="connsiteY1" fmla="*/ 0 h 3474721"/>
              <a:gd name="connsiteX2" fmla="*/ 1793965 w 1793965"/>
              <a:gd name="connsiteY2" fmla="*/ 3474721 h 3474721"/>
              <a:gd name="connsiteX3" fmla="*/ 1770628 w 1793965"/>
              <a:gd name="connsiteY3" fmla="*/ 3448018 h 3474721"/>
              <a:gd name="connsiteX4" fmla="*/ 1673538 w 1793965"/>
              <a:gd name="connsiteY4" fmla="*/ 3336216 h 3474721"/>
              <a:gd name="connsiteX5" fmla="*/ 1577693 w 1793965"/>
              <a:gd name="connsiteY5" fmla="*/ 3223287 h 3474721"/>
              <a:gd name="connsiteX6" fmla="*/ 1529771 w 1793965"/>
              <a:gd name="connsiteY6" fmla="*/ 3167306 h 3474721"/>
              <a:gd name="connsiteX7" fmla="*/ 1483095 w 1793965"/>
              <a:gd name="connsiteY7" fmla="*/ 3110198 h 3474721"/>
              <a:gd name="connsiteX8" fmla="*/ 1389825 w 1793965"/>
              <a:gd name="connsiteY8" fmla="*/ 2995983 h 3474721"/>
              <a:gd name="connsiteX9" fmla="*/ 1299130 w 1793965"/>
              <a:gd name="connsiteY9" fmla="*/ 2879032 h 3474721"/>
              <a:gd name="connsiteX10" fmla="*/ 953294 w 1793965"/>
              <a:gd name="connsiteY10" fmla="*/ 2402867 h 3474721"/>
              <a:gd name="connsiteX11" fmla="*/ 871735 w 1793965"/>
              <a:gd name="connsiteY11" fmla="*/ 2279643 h 3474721"/>
              <a:gd name="connsiteX12" fmla="*/ 831537 w 1793965"/>
              <a:gd name="connsiteY12" fmla="*/ 2218674 h 3474721"/>
              <a:gd name="connsiteX13" fmla="*/ 792750 w 1793965"/>
              <a:gd name="connsiteY13" fmla="*/ 2156419 h 3474721"/>
              <a:gd name="connsiteX14" fmla="*/ 715012 w 1793965"/>
              <a:gd name="connsiteY14" fmla="*/ 2032069 h 3474721"/>
              <a:gd name="connsiteX15" fmla="*/ 639848 w 1793965"/>
              <a:gd name="connsiteY15" fmla="*/ 1904984 h 3474721"/>
              <a:gd name="connsiteX16" fmla="*/ 360122 w 1793965"/>
              <a:gd name="connsiteY16" fmla="*/ 1388119 h 3474721"/>
              <a:gd name="connsiteX17" fmla="*/ 121757 w 1793965"/>
              <a:gd name="connsiteY17" fmla="*/ 852111 h 3474721"/>
              <a:gd name="connsiteX18" fmla="*/ 0 w 1793965"/>
              <a:gd name="connsiteY18" fmla="*/ 520725 h 3474721"/>
              <a:gd name="connsiteX19" fmla="*/ 19435 w 1793965"/>
              <a:gd name="connsiteY19" fmla="*/ 509303 h 3474721"/>
              <a:gd name="connsiteX20" fmla="*/ 84217 w 1793965"/>
              <a:gd name="connsiteY20" fmla="*/ 472465 h 3474721"/>
              <a:gd name="connsiteX21" fmla="*/ 213698 w 1793965"/>
              <a:gd name="connsiteY21" fmla="*/ 397501 h 3474721"/>
              <a:gd name="connsiteX22" fmla="*/ 340688 w 1793965"/>
              <a:gd name="connsiteY22" fmla="*/ 318837 h 3474721"/>
              <a:gd name="connsiteX23" fmla="*/ 404141 w 1793965"/>
              <a:gd name="connsiteY23" fmla="*/ 279425 h 3474721"/>
              <a:gd name="connsiteX24" fmla="*/ 466265 w 1793965"/>
              <a:gd name="connsiteY24" fmla="*/ 237438 h 3474721"/>
              <a:gd name="connsiteX25" fmla="*/ 590680 w 1793965"/>
              <a:gd name="connsiteY25" fmla="*/ 154914 h 3474721"/>
              <a:gd name="connsiteX26" fmla="*/ 712437 w 1793965"/>
              <a:gd name="connsiteY26" fmla="*/ 68528 h 3474721"/>
              <a:gd name="connsiteX27" fmla="*/ 774562 w 1793965"/>
              <a:gd name="connsiteY27" fmla="*/ 24129 h 3474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93965" h="3474721">
                <a:moveTo>
                  <a:pt x="806951" y="0"/>
                </a:moveTo>
                <a:lnTo>
                  <a:pt x="1793965" y="0"/>
                </a:lnTo>
                <a:lnTo>
                  <a:pt x="1793965" y="3474721"/>
                </a:lnTo>
                <a:lnTo>
                  <a:pt x="1770628" y="3448018"/>
                </a:lnTo>
                <a:cubicBezTo>
                  <a:pt x="1738237" y="3409893"/>
                  <a:pt x="1704600" y="3374341"/>
                  <a:pt x="1673538" y="3336216"/>
                </a:cubicBezTo>
                <a:lnTo>
                  <a:pt x="1577693" y="3223287"/>
                </a:lnTo>
                <a:lnTo>
                  <a:pt x="1529771" y="3167306"/>
                </a:lnTo>
                <a:lnTo>
                  <a:pt x="1483095" y="3110198"/>
                </a:lnTo>
                <a:lnTo>
                  <a:pt x="1389825" y="2995983"/>
                </a:lnTo>
                <a:cubicBezTo>
                  <a:pt x="1358763" y="2957857"/>
                  <a:pt x="1328947" y="2918445"/>
                  <a:pt x="1299130" y="2879032"/>
                </a:cubicBezTo>
                <a:cubicBezTo>
                  <a:pt x="1178702" y="2724118"/>
                  <a:pt x="1064752" y="2564055"/>
                  <a:pt x="953294" y="2402867"/>
                </a:cubicBezTo>
                <a:lnTo>
                  <a:pt x="871735" y="2279643"/>
                </a:lnTo>
                <a:cubicBezTo>
                  <a:pt x="858778" y="2259373"/>
                  <a:pt x="844493" y="2238943"/>
                  <a:pt x="831537" y="2218674"/>
                </a:cubicBezTo>
                <a:lnTo>
                  <a:pt x="792750" y="2156419"/>
                </a:lnTo>
                <a:cubicBezTo>
                  <a:pt x="766838" y="2115880"/>
                  <a:pt x="739596" y="2073894"/>
                  <a:pt x="715012" y="2032069"/>
                </a:cubicBezTo>
                <a:lnTo>
                  <a:pt x="639848" y="1904984"/>
                </a:lnTo>
                <a:cubicBezTo>
                  <a:pt x="540100" y="1736074"/>
                  <a:pt x="446914" y="1563303"/>
                  <a:pt x="360122" y="1388119"/>
                </a:cubicBezTo>
                <a:cubicBezTo>
                  <a:pt x="273331" y="1212774"/>
                  <a:pt x="194264" y="1033729"/>
                  <a:pt x="121757" y="852111"/>
                </a:cubicBezTo>
                <a:cubicBezTo>
                  <a:pt x="77739" y="742882"/>
                  <a:pt x="37541" y="632527"/>
                  <a:pt x="0" y="520725"/>
                </a:cubicBezTo>
                <a:lnTo>
                  <a:pt x="19435" y="509303"/>
                </a:lnTo>
                <a:cubicBezTo>
                  <a:pt x="41444" y="497882"/>
                  <a:pt x="62208" y="485173"/>
                  <a:pt x="84217" y="472465"/>
                </a:cubicBezTo>
                <a:lnTo>
                  <a:pt x="213698" y="397501"/>
                </a:lnTo>
                <a:lnTo>
                  <a:pt x="340688" y="318837"/>
                </a:lnTo>
                <a:lnTo>
                  <a:pt x="404141" y="279425"/>
                </a:lnTo>
                <a:lnTo>
                  <a:pt x="466265" y="237438"/>
                </a:lnTo>
                <a:lnTo>
                  <a:pt x="590680" y="154914"/>
                </a:lnTo>
                <a:lnTo>
                  <a:pt x="712437" y="68528"/>
                </a:lnTo>
                <a:cubicBezTo>
                  <a:pt x="733118" y="53407"/>
                  <a:pt x="753881" y="39411"/>
                  <a:pt x="774562" y="24129"/>
                </a:cubicBezTo>
                <a:close/>
              </a:path>
            </a:pathLst>
          </a:custGeom>
          <a:solidFill>
            <a:schemeClr val="accent1"/>
          </a:solidFill>
        </p:spPr>
        <p:txBody>
          <a:bodyPr wrap="square" anchor="ctr">
            <a:noAutofit/>
          </a:bodyPr>
          <a:lstStyle>
            <a:lvl1pPr algn="r">
              <a:buNone/>
              <a:defRPr sz="1800"/>
            </a:lvl1pPr>
          </a:lstStyle>
          <a:p>
            <a:r>
              <a:rPr lang="en-US"/>
              <a:t>Click icon to add picture</a:t>
            </a:r>
            <a:endParaRPr lang="fr-FR"/>
          </a:p>
        </p:txBody>
      </p:sp>
      <p:sp>
        <p:nvSpPr>
          <p:cNvPr id="11" name="Shape">
            <a:extLst>
              <a:ext uri="{FF2B5EF4-FFF2-40B4-BE49-F238E27FC236}">
                <a16:creationId xmlns:a16="http://schemas.microsoft.com/office/drawing/2014/main" id="{9ABD41A5-A741-CE43-B2CF-215421403F38}"/>
              </a:ext>
            </a:extLst>
          </p:cNvPr>
          <p:cNvSpPr/>
          <p:nvPr userDrawn="1"/>
        </p:nvSpPr>
        <p:spPr>
          <a:xfrm>
            <a:off x="0" y="5790564"/>
            <a:ext cx="2237744" cy="1067436"/>
          </a:xfrm>
          <a:custGeom>
            <a:avLst/>
            <a:gdLst/>
            <a:ahLst/>
            <a:cxnLst>
              <a:cxn ang="0">
                <a:pos x="wd2" y="hd2"/>
              </a:cxn>
              <a:cxn ang="5400000">
                <a:pos x="wd2" y="hd2"/>
              </a:cxn>
              <a:cxn ang="10800000">
                <a:pos x="wd2" y="hd2"/>
              </a:cxn>
              <a:cxn ang="16200000">
                <a:pos x="wd2" y="hd2"/>
              </a:cxn>
            </a:cxnLst>
            <a:rect l="0" t="0" r="r" b="b"/>
            <a:pathLst>
              <a:path w="21600" h="21503" extrusionOk="0">
                <a:moveTo>
                  <a:pt x="18388" y="14527"/>
                </a:moveTo>
                <a:cubicBezTo>
                  <a:pt x="17420" y="12729"/>
                  <a:pt x="16390" y="11051"/>
                  <a:pt x="15311" y="9493"/>
                </a:cubicBezTo>
                <a:lnTo>
                  <a:pt x="14490" y="8366"/>
                </a:lnTo>
                <a:cubicBezTo>
                  <a:pt x="14220" y="7982"/>
                  <a:pt x="13926" y="7646"/>
                  <a:pt x="13644" y="7287"/>
                </a:cubicBezTo>
                <a:cubicBezTo>
                  <a:pt x="13362" y="6927"/>
                  <a:pt x="13068" y="6592"/>
                  <a:pt x="12786" y="6280"/>
                </a:cubicBezTo>
                <a:cubicBezTo>
                  <a:pt x="12492" y="5944"/>
                  <a:pt x="12210" y="5609"/>
                  <a:pt x="11903" y="5321"/>
                </a:cubicBezTo>
                <a:cubicBezTo>
                  <a:pt x="11609" y="5033"/>
                  <a:pt x="11303" y="4698"/>
                  <a:pt x="11008" y="4434"/>
                </a:cubicBezTo>
                <a:lnTo>
                  <a:pt x="10089" y="3595"/>
                </a:lnTo>
                <a:cubicBezTo>
                  <a:pt x="9783" y="3331"/>
                  <a:pt x="9464" y="3091"/>
                  <a:pt x="9157" y="2852"/>
                </a:cubicBezTo>
                <a:cubicBezTo>
                  <a:pt x="8998" y="2732"/>
                  <a:pt x="8851" y="2612"/>
                  <a:pt x="8691" y="2492"/>
                </a:cubicBezTo>
                <a:lnTo>
                  <a:pt x="8213" y="2180"/>
                </a:lnTo>
                <a:lnTo>
                  <a:pt x="7735" y="1869"/>
                </a:lnTo>
                <a:cubicBezTo>
                  <a:pt x="7649" y="1821"/>
                  <a:pt x="7576" y="1773"/>
                  <a:pt x="7490" y="1725"/>
                </a:cubicBezTo>
                <a:lnTo>
                  <a:pt x="7245" y="1605"/>
                </a:lnTo>
                <a:lnTo>
                  <a:pt x="6264" y="1102"/>
                </a:lnTo>
                <a:cubicBezTo>
                  <a:pt x="5602" y="838"/>
                  <a:pt x="4953" y="526"/>
                  <a:pt x="4278" y="382"/>
                </a:cubicBezTo>
                <a:cubicBezTo>
                  <a:pt x="2856" y="-25"/>
                  <a:pt x="1422" y="-97"/>
                  <a:pt x="0" y="119"/>
                </a:cubicBezTo>
                <a:lnTo>
                  <a:pt x="0" y="1222"/>
                </a:lnTo>
                <a:lnTo>
                  <a:pt x="270" y="1246"/>
                </a:lnTo>
                <a:cubicBezTo>
                  <a:pt x="429" y="1270"/>
                  <a:pt x="588" y="1270"/>
                  <a:pt x="760" y="1270"/>
                </a:cubicBezTo>
                <a:lnTo>
                  <a:pt x="1250" y="1365"/>
                </a:lnTo>
                <a:lnTo>
                  <a:pt x="1728" y="1461"/>
                </a:lnTo>
                <a:cubicBezTo>
                  <a:pt x="1888" y="1485"/>
                  <a:pt x="2047" y="1509"/>
                  <a:pt x="2207" y="1557"/>
                </a:cubicBezTo>
                <a:cubicBezTo>
                  <a:pt x="2525" y="1653"/>
                  <a:pt x="2844" y="1749"/>
                  <a:pt x="3163" y="1845"/>
                </a:cubicBezTo>
                <a:lnTo>
                  <a:pt x="3408" y="1917"/>
                </a:lnTo>
                <a:lnTo>
                  <a:pt x="3641" y="2013"/>
                </a:lnTo>
                <a:lnTo>
                  <a:pt x="4119" y="2204"/>
                </a:lnTo>
                <a:lnTo>
                  <a:pt x="4597" y="2396"/>
                </a:lnTo>
                <a:cubicBezTo>
                  <a:pt x="4756" y="2444"/>
                  <a:pt x="4904" y="2564"/>
                  <a:pt x="5063" y="2636"/>
                </a:cubicBezTo>
                <a:cubicBezTo>
                  <a:pt x="5369" y="2804"/>
                  <a:pt x="5688" y="2947"/>
                  <a:pt x="5995" y="3115"/>
                </a:cubicBezTo>
                <a:lnTo>
                  <a:pt x="6914" y="3691"/>
                </a:lnTo>
                <a:lnTo>
                  <a:pt x="7147" y="3835"/>
                </a:lnTo>
                <a:cubicBezTo>
                  <a:pt x="7220" y="3883"/>
                  <a:pt x="7294" y="3954"/>
                  <a:pt x="7368" y="4002"/>
                </a:cubicBezTo>
                <a:lnTo>
                  <a:pt x="7821" y="4338"/>
                </a:lnTo>
                <a:cubicBezTo>
                  <a:pt x="9022" y="5225"/>
                  <a:pt x="10212" y="6256"/>
                  <a:pt x="11339" y="7455"/>
                </a:cubicBezTo>
                <a:cubicBezTo>
                  <a:pt x="11634" y="7742"/>
                  <a:pt x="11903" y="8054"/>
                  <a:pt x="12185" y="8365"/>
                </a:cubicBezTo>
                <a:lnTo>
                  <a:pt x="12602" y="8845"/>
                </a:lnTo>
                <a:cubicBezTo>
                  <a:pt x="12749" y="8989"/>
                  <a:pt x="12872" y="9181"/>
                  <a:pt x="13019" y="9348"/>
                </a:cubicBezTo>
                <a:cubicBezTo>
                  <a:pt x="13289" y="9684"/>
                  <a:pt x="13570" y="9996"/>
                  <a:pt x="13840" y="10355"/>
                </a:cubicBezTo>
                <a:lnTo>
                  <a:pt x="14649" y="11410"/>
                </a:lnTo>
                <a:cubicBezTo>
                  <a:pt x="15716" y="12849"/>
                  <a:pt x="16758" y="14383"/>
                  <a:pt x="17763" y="15989"/>
                </a:cubicBezTo>
                <a:cubicBezTo>
                  <a:pt x="18768" y="17619"/>
                  <a:pt x="19749" y="19297"/>
                  <a:pt x="20681" y="21095"/>
                </a:cubicBezTo>
                <a:cubicBezTo>
                  <a:pt x="20754" y="21239"/>
                  <a:pt x="20815" y="21359"/>
                  <a:pt x="20889" y="21503"/>
                </a:cubicBezTo>
                <a:lnTo>
                  <a:pt x="21600" y="21503"/>
                </a:lnTo>
                <a:cubicBezTo>
                  <a:pt x="21441" y="21095"/>
                  <a:pt x="21281" y="20712"/>
                  <a:pt x="21122" y="20328"/>
                </a:cubicBezTo>
                <a:cubicBezTo>
                  <a:pt x="20264" y="18219"/>
                  <a:pt x="19369" y="16301"/>
                  <a:pt x="18388" y="14527"/>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a:p>
        </p:txBody>
      </p:sp>
      <p:sp>
        <p:nvSpPr>
          <p:cNvPr id="28" name="Title 1">
            <a:extLst>
              <a:ext uri="{FF2B5EF4-FFF2-40B4-BE49-F238E27FC236}">
                <a16:creationId xmlns:a16="http://schemas.microsoft.com/office/drawing/2014/main" id="{C89E6CC6-39BF-46E2-B1D0-7967F6F97C8D}"/>
              </a:ext>
            </a:extLst>
          </p:cNvPr>
          <p:cNvSpPr>
            <a:spLocks noGrp="1"/>
          </p:cNvSpPr>
          <p:nvPr>
            <p:ph type="title"/>
          </p:nvPr>
        </p:nvSpPr>
        <p:spPr>
          <a:xfrm>
            <a:off x="628650" y="365126"/>
            <a:ext cx="7886700" cy="1157918"/>
          </a:xfrm>
        </p:spPr>
        <p:txBody>
          <a:bodyPr/>
          <a:lstStyle/>
          <a:p>
            <a:r>
              <a:rPr lang="en-US"/>
              <a:t>Click to edit Master title style</a:t>
            </a:r>
            <a:endParaRPr lang="en-US" dirty="0"/>
          </a:p>
        </p:txBody>
      </p:sp>
      <p:sp>
        <p:nvSpPr>
          <p:cNvPr id="29" name="Content Placeholder 2">
            <a:extLst>
              <a:ext uri="{FF2B5EF4-FFF2-40B4-BE49-F238E27FC236}">
                <a16:creationId xmlns:a16="http://schemas.microsoft.com/office/drawing/2014/main" id="{EB79CB35-9B92-4624-B48F-C0CF7A2C5F8B}"/>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Date Placeholder 3">
            <a:extLst>
              <a:ext uri="{FF2B5EF4-FFF2-40B4-BE49-F238E27FC236}">
                <a16:creationId xmlns:a16="http://schemas.microsoft.com/office/drawing/2014/main" id="{6C1CE33F-5189-414B-9B26-A58EC61B34D2}"/>
              </a:ext>
            </a:extLst>
          </p:cNvPr>
          <p:cNvSpPr>
            <a:spLocks noGrp="1"/>
          </p:cNvSpPr>
          <p:nvPr>
            <p:ph type="dt" sz="half" idx="10"/>
          </p:nvPr>
        </p:nvSpPr>
        <p:spPr>
          <a:xfrm>
            <a:off x="628650" y="6356350"/>
            <a:ext cx="2057400" cy="365125"/>
          </a:xfrm>
        </p:spPr>
        <p:txBody>
          <a:bodyPr/>
          <a:lstStyle/>
          <a:p>
            <a:r>
              <a:rPr lang="en-US"/>
              <a:t>Date</a:t>
            </a:r>
          </a:p>
        </p:txBody>
      </p:sp>
      <p:sp>
        <p:nvSpPr>
          <p:cNvPr id="31" name="Footer Placeholder 4">
            <a:extLst>
              <a:ext uri="{FF2B5EF4-FFF2-40B4-BE49-F238E27FC236}">
                <a16:creationId xmlns:a16="http://schemas.microsoft.com/office/drawing/2014/main" id="{9E161DA4-AA69-44DA-AD82-6A3B9288D56D}"/>
              </a:ext>
            </a:extLst>
          </p:cNvPr>
          <p:cNvSpPr>
            <a:spLocks noGrp="1"/>
          </p:cNvSpPr>
          <p:nvPr>
            <p:ph type="ftr" sz="quarter" idx="11"/>
          </p:nvPr>
        </p:nvSpPr>
        <p:spPr>
          <a:xfrm>
            <a:off x="3028950" y="6356350"/>
            <a:ext cx="3086100" cy="365125"/>
          </a:xfrm>
        </p:spPr>
        <p:txBody>
          <a:bodyPr/>
          <a:lstStyle/>
          <a:p>
            <a:r>
              <a:rPr lang="en-US"/>
              <a:t>Your Footer Here</a:t>
            </a:r>
          </a:p>
        </p:txBody>
      </p:sp>
      <p:sp>
        <p:nvSpPr>
          <p:cNvPr id="32" name="Slide Number Placeholder 5">
            <a:extLst>
              <a:ext uri="{FF2B5EF4-FFF2-40B4-BE49-F238E27FC236}">
                <a16:creationId xmlns:a16="http://schemas.microsoft.com/office/drawing/2014/main" id="{C1571870-B8E8-4979-BDF5-9E965C35F03B}"/>
              </a:ext>
            </a:extLst>
          </p:cNvPr>
          <p:cNvSpPr>
            <a:spLocks noGrp="1"/>
          </p:cNvSpPr>
          <p:nvPr>
            <p:ph type="sldNum" sz="quarter" idx="12"/>
          </p:nvPr>
        </p:nvSpPr>
        <p:spPr>
          <a:xfrm>
            <a:off x="6457950" y="6356350"/>
            <a:ext cx="2057400" cy="365125"/>
          </a:xfrm>
        </p:spPr>
        <p:txBody>
          <a:bodyPr/>
          <a:lstStyle/>
          <a:p>
            <a:fld id="{83A218E8-C0C8-4525-BD5F-99356FF4A842}" type="slidenum">
              <a:rPr lang="en-US" smtClean="0"/>
              <a:t>‹#›</a:t>
            </a:fld>
            <a:endParaRPr lang="en-US"/>
          </a:p>
        </p:txBody>
      </p:sp>
    </p:spTree>
    <p:extLst>
      <p:ext uri="{BB962C8B-B14F-4D97-AF65-F5344CB8AC3E}">
        <p14:creationId xmlns:p14="http://schemas.microsoft.com/office/powerpoint/2010/main" val="913980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Date</a:t>
            </a:r>
          </a:p>
        </p:txBody>
      </p:sp>
      <p:sp>
        <p:nvSpPr>
          <p:cNvPr id="5" name="Footer Placeholder 4"/>
          <p:cNvSpPr>
            <a:spLocks noGrp="1"/>
          </p:cNvSpPr>
          <p:nvPr>
            <p:ph type="ftr" sz="quarter" idx="11"/>
          </p:nvPr>
        </p:nvSpPr>
        <p:spPr/>
        <p:txBody>
          <a:bodyPr/>
          <a:lstStyle/>
          <a:p>
            <a:r>
              <a:rPr lang="en-US">
                <a:solidFill>
                  <a:schemeClr val="tx2">
                    <a:lumMod val="20000"/>
                    <a:lumOff val="80000"/>
                  </a:schemeClr>
                </a:solidFill>
              </a:rPr>
              <a:t>Your Footer Here</a:t>
            </a:r>
          </a:p>
        </p:txBody>
      </p:sp>
      <p:sp>
        <p:nvSpPr>
          <p:cNvPr id="6" name="Slide Number Placeholder 5"/>
          <p:cNvSpPr>
            <a:spLocks noGrp="1"/>
          </p:cNvSpPr>
          <p:nvPr>
            <p:ph type="sldNum" sz="quarter" idx="12"/>
          </p:nvPr>
        </p:nvSpPr>
        <p:spPr/>
        <p:txBody>
          <a:bodyPr/>
          <a:lstStyle/>
          <a:p>
            <a:fld id="{83A218E8-C0C8-4525-BD5F-99356FF4A842}" type="slidenum">
              <a:rPr lang="en-US" smtClean="0"/>
              <a:pPr/>
              <a:t>‹#›</a:t>
            </a:fld>
            <a:endParaRPr lang="en-US"/>
          </a:p>
        </p:txBody>
      </p:sp>
    </p:spTree>
    <p:extLst>
      <p:ext uri="{BB962C8B-B14F-4D97-AF65-F5344CB8AC3E}">
        <p14:creationId xmlns:p14="http://schemas.microsoft.com/office/powerpoint/2010/main" val="115949604"/>
      </p:ext>
    </p:extLst>
  </p:cSld>
  <p:clrMapOvr>
    <a:masterClrMapping/>
  </p:clrMapOvr>
  <p:hf hdr="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Date</a:t>
            </a:r>
          </a:p>
        </p:txBody>
      </p:sp>
      <p:sp>
        <p:nvSpPr>
          <p:cNvPr id="5" name="Footer Placeholder 4"/>
          <p:cNvSpPr>
            <a:spLocks noGrp="1"/>
          </p:cNvSpPr>
          <p:nvPr>
            <p:ph type="ftr" sz="quarter" idx="11"/>
          </p:nvPr>
        </p:nvSpPr>
        <p:spPr/>
        <p:txBody>
          <a:bodyPr/>
          <a:lstStyle/>
          <a:p>
            <a:r>
              <a:rPr lang="en-US">
                <a:solidFill>
                  <a:schemeClr val="tx2">
                    <a:lumMod val="20000"/>
                    <a:lumOff val="80000"/>
                  </a:schemeClr>
                </a:solidFill>
              </a:rPr>
              <a:t>Your Footer Here</a:t>
            </a:r>
          </a:p>
        </p:txBody>
      </p:sp>
      <p:sp>
        <p:nvSpPr>
          <p:cNvPr id="6" name="Slide Number Placeholder 5"/>
          <p:cNvSpPr>
            <a:spLocks noGrp="1"/>
          </p:cNvSpPr>
          <p:nvPr>
            <p:ph type="sldNum" sz="quarter" idx="12"/>
          </p:nvPr>
        </p:nvSpPr>
        <p:spPr/>
        <p:txBody>
          <a:bodyPr/>
          <a:lstStyle/>
          <a:p>
            <a:fld id="{83A218E8-C0C8-4525-BD5F-99356FF4A842}" type="slidenum">
              <a:rPr lang="en-US" smtClean="0"/>
              <a:pPr/>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258305883"/>
      </p:ext>
    </p:extLst>
  </p:cSld>
  <p:clrMapOvr>
    <a:masterClrMapping/>
  </p:clrMapOvr>
  <p:hf hdr="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Date</a:t>
            </a:r>
          </a:p>
        </p:txBody>
      </p:sp>
      <p:sp>
        <p:nvSpPr>
          <p:cNvPr id="5" name="Footer Placeholder 4"/>
          <p:cNvSpPr>
            <a:spLocks noGrp="1"/>
          </p:cNvSpPr>
          <p:nvPr>
            <p:ph type="ftr" sz="quarter" idx="11"/>
          </p:nvPr>
        </p:nvSpPr>
        <p:spPr/>
        <p:txBody>
          <a:bodyPr/>
          <a:lstStyle/>
          <a:p>
            <a:r>
              <a:rPr lang="en-US">
                <a:solidFill>
                  <a:schemeClr val="tx2">
                    <a:lumMod val="20000"/>
                    <a:lumOff val="80000"/>
                  </a:schemeClr>
                </a:solidFill>
              </a:rPr>
              <a:t>Your Footer Here</a:t>
            </a:r>
          </a:p>
        </p:txBody>
      </p:sp>
      <p:sp>
        <p:nvSpPr>
          <p:cNvPr id="6" name="Slide Number Placeholder 5"/>
          <p:cNvSpPr>
            <a:spLocks noGrp="1"/>
          </p:cNvSpPr>
          <p:nvPr>
            <p:ph type="sldNum" sz="quarter" idx="12"/>
          </p:nvPr>
        </p:nvSpPr>
        <p:spPr/>
        <p:txBody>
          <a:bodyPr/>
          <a:lstStyle/>
          <a:p>
            <a:fld id="{83A218E8-C0C8-4525-BD5F-99356FF4A842}" type="slidenum">
              <a:rPr lang="en-US" smtClean="0"/>
              <a:pPr/>
              <a:t>‹#›</a:t>
            </a:fld>
            <a:endParaRPr lang="en-US"/>
          </a:p>
        </p:txBody>
      </p:sp>
    </p:spTree>
    <p:extLst>
      <p:ext uri="{BB962C8B-B14F-4D97-AF65-F5344CB8AC3E}">
        <p14:creationId xmlns:p14="http://schemas.microsoft.com/office/powerpoint/2010/main" val="3623248242"/>
      </p:ext>
    </p:extLst>
  </p:cSld>
  <p:clrMapOvr>
    <a:masterClrMapping/>
  </p:clrMapOvr>
  <p:hf hdr="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Date</a:t>
            </a:r>
          </a:p>
        </p:txBody>
      </p:sp>
      <p:sp>
        <p:nvSpPr>
          <p:cNvPr id="5" name="Footer Placeholder 4"/>
          <p:cNvSpPr>
            <a:spLocks noGrp="1"/>
          </p:cNvSpPr>
          <p:nvPr>
            <p:ph type="ftr" sz="quarter" idx="11"/>
          </p:nvPr>
        </p:nvSpPr>
        <p:spPr/>
        <p:txBody>
          <a:bodyPr/>
          <a:lstStyle/>
          <a:p>
            <a:r>
              <a:rPr lang="en-US">
                <a:solidFill>
                  <a:schemeClr val="tx2">
                    <a:lumMod val="20000"/>
                    <a:lumOff val="80000"/>
                  </a:schemeClr>
                </a:solidFill>
              </a:rPr>
              <a:t>Your Footer Here</a:t>
            </a:r>
          </a:p>
        </p:txBody>
      </p:sp>
      <p:sp>
        <p:nvSpPr>
          <p:cNvPr id="6" name="Slide Number Placeholder 5"/>
          <p:cNvSpPr>
            <a:spLocks noGrp="1"/>
          </p:cNvSpPr>
          <p:nvPr>
            <p:ph type="sldNum" sz="quarter" idx="12"/>
          </p:nvPr>
        </p:nvSpPr>
        <p:spPr/>
        <p:txBody>
          <a:bodyPr/>
          <a:lstStyle/>
          <a:p>
            <a:fld id="{83A218E8-C0C8-4525-BD5F-99356FF4A842}" type="slidenum">
              <a:rPr lang="en-US" smtClean="0"/>
              <a:pPr/>
              <a:t>‹#›</a:t>
            </a:fld>
            <a:endParaRPr lang="en-US"/>
          </a:p>
        </p:txBody>
      </p:sp>
    </p:spTree>
    <p:extLst>
      <p:ext uri="{BB962C8B-B14F-4D97-AF65-F5344CB8AC3E}">
        <p14:creationId xmlns:p14="http://schemas.microsoft.com/office/powerpoint/2010/main" val="440895430"/>
      </p:ext>
    </p:extLst>
  </p:cSld>
  <p:clrMapOvr>
    <a:masterClrMapping/>
  </p:clrMapOvr>
  <p:hf hdr="0"/>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Date</a:t>
            </a:r>
          </a:p>
        </p:txBody>
      </p:sp>
      <p:sp>
        <p:nvSpPr>
          <p:cNvPr id="5" name="Footer Placeholder 4"/>
          <p:cNvSpPr>
            <a:spLocks noGrp="1"/>
          </p:cNvSpPr>
          <p:nvPr>
            <p:ph type="ftr" sz="quarter" idx="11"/>
          </p:nvPr>
        </p:nvSpPr>
        <p:spPr/>
        <p:txBody>
          <a:bodyPr/>
          <a:lstStyle/>
          <a:p>
            <a:r>
              <a:rPr lang="en-US">
                <a:solidFill>
                  <a:schemeClr val="tx2">
                    <a:lumMod val="20000"/>
                    <a:lumOff val="80000"/>
                  </a:schemeClr>
                </a:solidFill>
              </a:rPr>
              <a:t>Your Footer Here</a:t>
            </a:r>
          </a:p>
        </p:txBody>
      </p:sp>
      <p:sp>
        <p:nvSpPr>
          <p:cNvPr id="6" name="Slide Number Placeholder 5"/>
          <p:cNvSpPr>
            <a:spLocks noGrp="1"/>
          </p:cNvSpPr>
          <p:nvPr>
            <p:ph type="sldNum" sz="quarter" idx="12"/>
          </p:nvPr>
        </p:nvSpPr>
        <p:spPr/>
        <p:txBody>
          <a:bodyPr/>
          <a:lstStyle/>
          <a:p>
            <a:fld id="{83A218E8-C0C8-4525-BD5F-99356FF4A842}" type="slidenum">
              <a:rPr lang="en-US" smtClean="0"/>
              <a:pPr/>
              <a:t>‹#›</a:t>
            </a:fld>
            <a:endParaRPr lang="en-US"/>
          </a:p>
        </p:txBody>
      </p:sp>
    </p:spTree>
    <p:extLst>
      <p:ext uri="{BB962C8B-B14F-4D97-AF65-F5344CB8AC3E}">
        <p14:creationId xmlns:p14="http://schemas.microsoft.com/office/powerpoint/2010/main" val="3677656472"/>
      </p:ext>
    </p:extLst>
  </p:cSld>
  <p:clrMapOvr>
    <a:masterClrMapping/>
  </p:clrMapOvr>
  <p:hf hdr="0"/>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ver">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1A7B0F92-FB79-4C42-BEB1-40A907C8006C}"/>
              </a:ext>
            </a:extLst>
          </p:cNvPr>
          <p:cNvSpPr>
            <a:spLocks noGrp="1"/>
          </p:cNvSpPr>
          <p:nvPr>
            <p:ph type="pic" sz="quarter" idx="13"/>
          </p:nvPr>
        </p:nvSpPr>
        <p:spPr>
          <a:xfrm>
            <a:off x="1484671" y="501445"/>
            <a:ext cx="7659329" cy="6353380"/>
          </a:xfrm>
          <a:custGeom>
            <a:avLst/>
            <a:gdLst>
              <a:gd name="connsiteX0" fmla="*/ 5685279 w 7659329"/>
              <a:gd name="connsiteY0" fmla="*/ 0 h 6353380"/>
              <a:gd name="connsiteX1" fmla="*/ 5686697 w 7659329"/>
              <a:gd name="connsiteY1" fmla="*/ 8829 h 6353380"/>
              <a:gd name="connsiteX2" fmla="*/ 5859387 w 7659329"/>
              <a:gd name="connsiteY2" fmla="*/ 821644 h 6353380"/>
              <a:gd name="connsiteX3" fmla="*/ 6086330 w 7659329"/>
              <a:gd name="connsiteY3" fmla="*/ 1621510 h 6353380"/>
              <a:gd name="connsiteX4" fmla="*/ 6116825 w 7659329"/>
              <a:gd name="connsiteY4" fmla="*/ 1720096 h 6353380"/>
              <a:gd name="connsiteX5" fmla="*/ 6150158 w 7659329"/>
              <a:gd name="connsiteY5" fmla="*/ 1818976 h 6353380"/>
              <a:gd name="connsiteX6" fmla="*/ 6216822 w 7659329"/>
              <a:gd name="connsiteY6" fmla="*/ 2014969 h 6353380"/>
              <a:gd name="connsiteX7" fmla="*/ 6285969 w 7659329"/>
              <a:gd name="connsiteY7" fmla="*/ 2211258 h 6353380"/>
              <a:gd name="connsiteX8" fmla="*/ 6359016 w 7659329"/>
              <a:gd name="connsiteY8" fmla="*/ 2406074 h 6353380"/>
              <a:gd name="connsiteX9" fmla="*/ 6679219 w 7659329"/>
              <a:gd name="connsiteY9" fmla="*/ 3172392 h 6353380"/>
              <a:gd name="connsiteX10" fmla="*/ 6721771 w 7659329"/>
              <a:gd name="connsiteY10" fmla="*/ 3267446 h 6353380"/>
              <a:gd name="connsiteX11" fmla="*/ 6765032 w 7659329"/>
              <a:gd name="connsiteY11" fmla="*/ 3361029 h 6353380"/>
              <a:gd name="connsiteX12" fmla="*/ 6853681 w 7659329"/>
              <a:gd name="connsiteY12" fmla="*/ 3549371 h 6353380"/>
              <a:gd name="connsiteX13" fmla="*/ 6945877 w 7659329"/>
              <a:gd name="connsiteY13" fmla="*/ 3735359 h 6353380"/>
              <a:gd name="connsiteX14" fmla="*/ 7040555 w 7659329"/>
              <a:gd name="connsiteY14" fmla="*/ 3919876 h 6353380"/>
              <a:gd name="connsiteX15" fmla="*/ 7138069 w 7659329"/>
              <a:gd name="connsiteY15" fmla="*/ 4103215 h 6353380"/>
              <a:gd name="connsiteX16" fmla="*/ 7162182 w 7659329"/>
              <a:gd name="connsiteY16" fmla="*/ 4149124 h 6353380"/>
              <a:gd name="connsiteX17" fmla="*/ 7188067 w 7659329"/>
              <a:gd name="connsiteY17" fmla="*/ 4194149 h 6353380"/>
              <a:gd name="connsiteX18" fmla="*/ 7237711 w 7659329"/>
              <a:gd name="connsiteY18" fmla="*/ 4285083 h 6353380"/>
              <a:gd name="connsiteX19" fmla="*/ 7339127 w 7659329"/>
              <a:gd name="connsiteY19" fmla="*/ 4465774 h 6353380"/>
              <a:gd name="connsiteX20" fmla="*/ 7444087 w 7659329"/>
              <a:gd name="connsiteY20" fmla="*/ 4645288 h 6353380"/>
              <a:gd name="connsiteX21" fmla="*/ 7496569 w 7659329"/>
              <a:gd name="connsiteY21" fmla="*/ 4735045 h 6353380"/>
              <a:gd name="connsiteX22" fmla="*/ 7556850 w 7659329"/>
              <a:gd name="connsiteY22" fmla="*/ 4824802 h 6353380"/>
              <a:gd name="connsiteX23" fmla="*/ 7659329 w 7659329"/>
              <a:gd name="connsiteY23" fmla="*/ 4990190 h 6353380"/>
              <a:gd name="connsiteX24" fmla="*/ 7659329 w 7659329"/>
              <a:gd name="connsiteY24" fmla="*/ 6353380 h 6353380"/>
              <a:gd name="connsiteX25" fmla="*/ 4033205 w 7659329"/>
              <a:gd name="connsiteY25" fmla="*/ 6353380 h 6353380"/>
              <a:gd name="connsiteX26" fmla="*/ 3695626 w 7659329"/>
              <a:gd name="connsiteY26" fmla="*/ 6120833 h 6353380"/>
              <a:gd name="connsiteX27" fmla="*/ 2954161 w 7659329"/>
              <a:gd name="connsiteY27" fmla="*/ 5696474 h 6353380"/>
              <a:gd name="connsiteX28" fmla="*/ 2174044 w 7659329"/>
              <a:gd name="connsiteY28" fmla="*/ 5347746 h 6353380"/>
              <a:gd name="connsiteX29" fmla="*/ 2074047 w 7659329"/>
              <a:gd name="connsiteY29" fmla="*/ 5308018 h 6353380"/>
              <a:gd name="connsiteX30" fmla="*/ 1974050 w 7659329"/>
              <a:gd name="connsiteY30" fmla="*/ 5270938 h 6353380"/>
              <a:gd name="connsiteX31" fmla="*/ 1775475 w 7659329"/>
              <a:gd name="connsiteY31" fmla="*/ 5200310 h 6353380"/>
              <a:gd name="connsiteX32" fmla="*/ 1760227 w 7659329"/>
              <a:gd name="connsiteY32" fmla="*/ 5169704 h 6353380"/>
              <a:gd name="connsiteX33" fmla="*/ 1407756 w 7659329"/>
              <a:gd name="connsiteY33" fmla="*/ 4545231 h 6353380"/>
              <a:gd name="connsiteX34" fmla="*/ 1218401 w 7659329"/>
              <a:gd name="connsiteY34" fmla="*/ 4241529 h 6353380"/>
              <a:gd name="connsiteX35" fmla="*/ 1119468 w 7659329"/>
              <a:gd name="connsiteY35" fmla="*/ 4091444 h 6353380"/>
              <a:gd name="connsiteX36" fmla="*/ 1069824 w 7659329"/>
              <a:gd name="connsiteY36" fmla="*/ 4017284 h 6353380"/>
              <a:gd name="connsiteX37" fmla="*/ 1018407 w 7659329"/>
              <a:gd name="connsiteY37" fmla="*/ 3942830 h 6353380"/>
              <a:gd name="connsiteX38" fmla="*/ 810967 w 7659329"/>
              <a:gd name="connsiteY38" fmla="*/ 3650605 h 6353380"/>
              <a:gd name="connsiteX39" fmla="*/ 594307 w 7659329"/>
              <a:gd name="connsiteY39" fmla="*/ 3364854 h 6353380"/>
              <a:gd name="connsiteX40" fmla="*/ 137230 w 7659329"/>
              <a:gd name="connsiteY40" fmla="*/ 2812187 h 6353380"/>
              <a:gd name="connsiteX41" fmla="*/ 0 w 7659329"/>
              <a:gd name="connsiteY41" fmla="*/ 2660925 h 6353380"/>
              <a:gd name="connsiteX42" fmla="*/ 358854 w 7659329"/>
              <a:gd name="connsiteY42" fmla="*/ 2621196 h 6353380"/>
              <a:gd name="connsiteX43" fmla="*/ 2651688 w 7659329"/>
              <a:gd name="connsiteY43" fmla="*/ 2040572 h 6353380"/>
              <a:gd name="connsiteX44" fmla="*/ 4712970 w 7659329"/>
              <a:gd name="connsiteY44" fmla="*/ 880501 h 6353380"/>
              <a:gd name="connsiteX45" fmla="*/ 4771833 w 7659329"/>
              <a:gd name="connsiteY45" fmla="*/ 835769 h 6353380"/>
              <a:gd name="connsiteX46" fmla="*/ 4829633 w 7659329"/>
              <a:gd name="connsiteY46" fmla="*/ 789567 h 6353380"/>
              <a:gd name="connsiteX47" fmla="*/ 4944877 w 7659329"/>
              <a:gd name="connsiteY47" fmla="*/ 695984 h 6353380"/>
              <a:gd name="connsiteX48" fmla="*/ 5057640 w 7659329"/>
              <a:gd name="connsiteY48" fmla="*/ 599753 h 6353380"/>
              <a:gd name="connsiteX49" fmla="*/ 5114021 w 7659329"/>
              <a:gd name="connsiteY49" fmla="*/ 551196 h 6353380"/>
              <a:gd name="connsiteX50" fmla="*/ 5168984 w 7659329"/>
              <a:gd name="connsiteY50" fmla="*/ 501167 h 6353380"/>
              <a:gd name="connsiteX51" fmla="*/ 5279264 w 7659329"/>
              <a:gd name="connsiteY51" fmla="*/ 402582 h 6353380"/>
              <a:gd name="connsiteX52" fmla="*/ 5386707 w 7659329"/>
              <a:gd name="connsiteY52" fmla="*/ 301348 h 6353380"/>
              <a:gd name="connsiteX53" fmla="*/ 5440606 w 7659329"/>
              <a:gd name="connsiteY53" fmla="*/ 249848 h 6353380"/>
              <a:gd name="connsiteX54" fmla="*/ 5493087 w 7659329"/>
              <a:gd name="connsiteY54" fmla="*/ 197465 h 6353380"/>
              <a:gd name="connsiteX55" fmla="*/ 5598048 w 7659329"/>
              <a:gd name="connsiteY55" fmla="*/ 92406 h 6353380"/>
              <a:gd name="connsiteX56" fmla="*/ 5685279 w 7659329"/>
              <a:gd name="connsiteY56" fmla="*/ 0 h 635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659329" h="6353380">
                <a:moveTo>
                  <a:pt x="5685279" y="0"/>
                </a:moveTo>
                <a:cubicBezTo>
                  <a:pt x="5685279" y="2649"/>
                  <a:pt x="5686697" y="6474"/>
                  <a:pt x="5686697" y="8829"/>
                </a:cubicBezTo>
                <a:cubicBezTo>
                  <a:pt x="5735277" y="281925"/>
                  <a:pt x="5792722" y="552373"/>
                  <a:pt x="5859387" y="821644"/>
                </a:cubicBezTo>
                <a:cubicBezTo>
                  <a:pt x="5924633" y="1090915"/>
                  <a:pt x="6002999" y="1357537"/>
                  <a:pt x="6086330" y="1621510"/>
                </a:cubicBezTo>
                <a:lnTo>
                  <a:pt x="6116825" y="1720096"/>
                </a:lnTo>
                <a:lnTo>
                  <a:pt x="6150158" y="1818976"/>
                </a:lnTo>
                <a:cubicBezTo>
                  <a:pt x="6172143" y="1884307"/>
                  <a:pt x="6192710" y="1949638"/>
                  <a:pt x="6216822" y="2014969"/>
                </a:cubicBezTo>
                <a:lnTo>
                  <a:pt x="6285969" y="2211258"/>
                </a:lnTo>
                <a:lnTo>
                  <a:pt x="6359016" y="2406074"/>
                </a:lnTo>
                <a:cubicBezTo>
                  <a:pt x="6459013" y="2663573"/>
                  <a:pt x="6563974" y="2919895"/>
                  <a:pt x="6679219" y="3172392"/>
                </a:cubicBezTo>
                <a:lnTo>
                  <a:pt x="6721771" y="3267446"/>
                </a:lnTo>
                <a:cubicBezTo>
                  <a:pt x="6735600" y="3298052"/>
                  <a:pt x="6751202" y="3330129"/>
                  <a:pt x="6765032" y="3361029"/>
                </a:cubicBezTo>
                <a:lnTo>
                  <a:pt x="6853681" y="3549371"/>
                </a:lnTo>
                <a:cubicBezTo>
                  <a:pt x="6884177" y="3610877"/>
                  <a:pt x="6915027" y="3673559"/>
                  <a:pt x="6945877" y="3735359"/>
                </a:cubicBezTo>
                <a:cubicBezTo>
                  <a:pt x="6976372" y="3796865"/>
                  <a:pt x="7007222" y="3858370"/>
                  <a:pt x="7040555" y="3919876"/>
                </a:cubicBezTo>
                <a:lnTo>
                  <a:pt x="7138069" y="4103215"/>
                </a:lnTo>
                <a:lnTo>
                  <a:pt x="7162182" y="4149124"/>
                </a:lnTo>
                <a:lnTo>
                  <a:pt x="7188067" y="4194149"/>
                </a:lnTo>
                <a:lnTo>
                  <a:pt x="7237711" y="4285083"/>
                </a:lnTo>
                <a:cubicBezTo>
                  <a:pt x="7271043" y="4345412"/>
                  <a:pt x="7304376" y="4405740"/>
                  <a:pt x="7339127" y="4465774"/>
                </a:cubicBezTo>
                <a:lnTo>
                  <a:pt x="7444087" y="4645288"/>
                </a:lnTo>
                <a:lnTo>
                  <a:pt x="7496569" y="4735045"/>
                </a:lnTo>
                <a:lnTo>
                  <a:pt x="7556850" y="4824802"/>
                </a:lnTo>
                <a:lnTo>
                  <a:pt x="7659329" y="4990190"/>
                </a:lnTo>
                <a:lnTo>
                  <a:pt x="7659329" y="6353380"/>
                </a:lnTo>
                <a:lnTo>
                  <a:pt x="4033205" y="6353380"/>
                </a:lnTo>
                <a:lnTo>
                  <a:pt x="3695626" y="6120833"/>
                </a:lnTo>
                <a:cubicBezTo>
                  <a:pt x="3456272" y="5966922"/>
                  <a:pt x="3207699" y="5825959"/>
                  <a:pt x="2954161" y="5696474"/>
                </a:cubicBezTo>
                <a:cubicBezTo>
                  <a:pt x="2700268" y="5566989"/>
                  <a:pt x="2438929" y="5452806"/>
                  <a:pt x="2174044" y="5347746"/>
                </a:cubicBezTo>
                <a:lnTo>
                  <a:pt x="2074047" y="5308018"/>
                </a:lnTo>
                <a:lnTo>
                  <a:pt x="1974050" y="5270938"/>
                </a:lnTo>
                <a:cubicBezTo>
                  <a:pt x="1907386" y="5247690"/>
                  <a:pt x="1842140" y="5222087"/>
                  <a:pt x="1775475" y="5200310"/>
                </a:cubicBezTo>
                <a:cubicBezTo>
                  <a:pt x="1770511" y="5190010"/>
                  <a:pt x="1765192" y="5179710"/>
                  <a:pt x="1760227" y="5169704"/>
                </a:cubicBezTo>
                <a:cubicBezTo>
                  <a:pt x="1648529" y="4958113"/>
                  <a:pt x="1532221" y="4749171"/>
                  <a:pt x="1407756" y="4545231"/>
                </a:cubicBezTo>
                <a:cubicBezTo>
                  <a:pt x="1346411" y="4442820"/>
                  <a:pt x="1282229" y="4342763"/>
                  <a:pt x="1218401" y="4241529"/>
                </a:cubicBezTo>
                <a:lnTo>
                  <a:pt x="1119468" y="4091444"/>
                </a:lnTo>
                <a:lnTo>
                  <a:pt x="1069824" y="4017284"/>
                </a:lnTo>
                <a:lnTo>
                  <a:pt x="1018407" y="3942830"/>
                </a:lnTo>
                <a:cubicBezTo>
                  <a:pt x="950679" y="3844244"/>
                  <a:pt x="880114" y="3748013"/>
                  <a:pt x="810967" y="3650605"/>
                </a:cubicBezTo>
                <a:cubicBezTo>
                  <a:pt x="738984" y="3554374"/>
                  <a:pt x="668773" y="3458437"/>
                  <a:pt x="594307" y="3364854"/>
                </a:cubicBezTo>
                <a:cubicBezTo>
                  <a:pt x="447149" y="3175040"/>
                  <a:pt x="294672" y="2991701"/>
                  <a:pt x="137230" y="2812187"/>
                </a:cubicBezTo>
                <a:cubicBezTo>
                  <a:pt x="92196" y="2760982"/>
                  <a:pt x="46098" y="2710953"/>
                  <a:pt x="0" y="2660925"/>
                </a:cubicBezTo>
                <a:cubicBezTo>
                  <a:pt x="119145" y="2649448"/>
                  <a:pt x="239709" y="2636794"/>
                  <a:pt x="358854" y="2621196"/>
                </a:cubicBezTo>
                <a:cubicBezTo>
                  <a:pt x="1141453" y="2519962"/>
                  <a:pt x="1915187" y="2327794"/>
                  <a:pt x="2651688" y="2040572"/>
                </a:cubicBezTo>
                <a:cubicBezTo>
                  <a:pt x="3388189" y="1750996"/>
                  <a:pt x="4086394" y="1364011"/>
                  <a:pt x="4712970" y="880501"/>
                </a:cubicBezTo>
                <a:lnTo>
                  <a:pt x="4771833" y="835769"/>
                </a:lnTo>
                <a:lnTo>
                  <a:pt x="4829633" y="789567"/>
                </a:lnTo>
                <a:lnTo>
                  <a:pt x="4944877" y="695984"/>
                </a:lnTo>
                <a:lnTo>
                  <a:pt x="5057640" y="599753"/>
                </a:lnTo>
                <a:cubicBezTo>
                  <a:pt x="5076788" y="583273"/>
                  <a:pt x="5095936" y="567970"/>
                  <a:pt x="5114021" y="551196"/>
                </a:cubicBezTo>
                <a:lnTo>
                  <a:pt x="5168984" y="501167"/>
                </a:lnTo>
                <a:cubicBezTo>
                  <a:pt x="5206216" y="469090"/>
                  <a:pt x="5243449" y="435836"/>
                  <a:pt x="5279264" y="402582"/>
                </a:cubicBezTo>
                <a:lnTo>
                  <a:pt x="5386707" y="301348"/>
                </a:lnTo>
                <a:cubicBezTo>
                  <a:pt x="5404792" y="284574"/>
                  <a:pt x="5422522" y="267799"/>
                  <a:pt x="5440606" y="249848"/>
                </a:cubicBezTo>
                <a:lnTo>
                  <a:pt x="5493087" y="197465"/>
                </a:lnTo>
                <a:lnTo>
                  <a:pt x="5598048" y="92406"/>
                </a:lnTo>
                <a:cubicBezTo>
                  <a:pt x="5627479" y="61506"/>
                  <a:pt x="5656911" y="30900"/>
                  <a:pt x="5685279" y="0"/>
                </a:cubicBezTo>
                <a:close/>
              </a:path>
            </a:pathLst>
          </a:custGeom>
          <a:solidFill>
            <a:schemeClr val="accent1"/>
          </a:solidFill>
        </p:spPr>
        <p:txBody>
          <a:bodyPr wrap="square" anchor="ctr">
            <a:noAutofit/>
          </a:bodyPr>
          <a:lstStyle>
            <a:lvl1pPr algn="ctr">
              <a:buNone/>
              <a:defRPr/>
            </a:lvl1pPr>
          </a:lstStyle>
          <a:p>
            <a:r>
              <a:rPr lang="en-US"/>
              <a:t>Click icon to add picture</a:t>
            </a:r>
            <a:endParaRPr lang="fr-FR"/>
          </a:p>
        </p:txBody>
      </p:sp>
      <p:sp>
        <p:nvSpPr>
          <p:cNvPr id="18" name="Title 1">
            <a:extLst>
              <a:ext uri="{FF2B5EF4-FFF2-40B4-BE49-F238E27FC236}">
                <a16:creationId xmlns:a16="http://schemas.microsoft.com/office/drawing/2014/main" id="{938FEC7A-5B18-4B66-9EF5-0FC67C8D6310}"/>
              </a:ext>
            </a:extLst>
          </p:cNvPr>
          <p:cNvSpPr>
            <a:spLocks noGrp="1"/>
          </p:cNvSpPr>
          <p:nvPr>
            <p:ph type="ctrTitle"/>
          </p:nvPr>
        </p:nvSpPr>
        <p:spPr>
          <a:xfrm>
            <a:off x="628650" y="0"/>
            <a:ext cx="5829300" cy="1695245"/>
          </a:xfrm>
          <a:prstGeom prst="rect">
            <a:avLst/>
          </a:prstGeom>
        </p:spPr>
        <p:txBody>
          <a:bodyPr anchor="b"/>
          <a:lstStyle>
            <a:lvl1pPr algn="l">
              <a:defRPr sz="6000"/>
            </a:lvl1pPr>
          </a:lstStyle>
          <a:p>
            <a:r>
              <a:rPr lang="en-US"/>
              <a:t>Click to edit Master title style</a:t>
            </a:r>
            <a:endParaRPr lang="en-US" dirty="0"/>
          </a:p>
        </p:txBody>
      </p:sp>
      <p:sp>
        <p:nvSpPr>
          <p:cNvPr id="20" name="Subtitle 2">
            <a:extLst>
              <a:ext uri="{FF2B5EF4-FFF2-40B4-BE49-F238E27FC236}">
                <a16:creationId xmlns:a16="http://schemas.microsoft.com/office/drawing/2014/main" id="{B29E4FEF-DBF0-48D1-B1B7-AC8CEFB7F10D}"/>
              </a:ext>
            </a:extLst>
          </p:cNvPr>
          <p:cNvSpPr>
            <a:spLocks noGrp="1"/>
          </p:cNvSpPr>
          <p:nvPr>
            <p:ph type="subTitle" idx="1"/>
          </p:nvPr>
        </p:nvSpPr>
        <p:spPr>
          <a:xfrm>
            <a:off x="628650" y="1758671"/>
            <a:ext cx="5034731" cy="689562"/>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1" name="Date Placeholder 3">
            <a:extLst>
              <a:ext uri="{FF2B5EF4-FFF2-40B4-BE49-F238E27FC236}">
                <a16:creationId xmlns:a16="http://schemas.microsoft.com/office/drawing/2014/main" id="{9CD37997-F225-43D0-99F3-38A3F545A6B8}"/>
              </a:ext>
            </a:extLst>
          </p:cNvPr>
          <p:cNvSpPr>
            <a:spLocks noGrp="1"/>
          </p:cNvSpPr>
          <p:nvPr>
            <p:ph type="dt" sz="half" idx="10"/>
          </p:nvPr>
        </p:nvSpPr>
        <p:spPr>
          <a:xfrm>
            <a:off x="628650" y="6356350"/>
            <a:ext cx="2057400" cy="365125"/>
          </a:xfrm>
          <a:prstGeom prst="rect">
            <a:avLst/>
          </a:prstGeom>
        </p:spPr>
        <p:txBody>
          <a:bodyPr/>
          <a:lstStyle/>
          <a:p>
            <a:r>
              <a:rPr lang="en-US"/>
              <a:t>Date</a:t>
            </a:r>
          </a:p>
        </p:txBody>
      </p:sp>
      <p:sp>
        <p:nvSpPr>
          <p:cNvPr id="23" name="Footer Placeholder 4">
            <a:extLst>
              <a:ext uri="{FF2B5EF4-FFF2-40B4-BE49-F238E27FC236}">
                <a16:creationId xmlns:a16="http://schemas.microsoft.com/office/drawing/2014/main" id="{3591AFD2-6F19-4349-B6C5-EA75918EBA6F}"/>
              </a:ext>
            </a:extLst>
          </p:cNvPr>
          <p:cNvSpPr>
            <a:spLocks noGrp="1"/>
          </p:cNvSpPr>
          <p:nvPr>
            <p:ph type="ftr" sz="quarter" idx="11"/>
          </p:nvPr>
        </p:nvSpPr>
        <p:spPr>
          <a:xfrm>
            <a:off x="3028950" y="6356350"/>
            <a:ext cx="3086100" cy="365125"/>
          </a:xfrm>
          <a:prstGeom prst="rect">
            <a:avLst/>
          </a:prstGeom>
        </p:spPr>
        <p:txBody>
          <a:bodyPr/>
          <a:lstStyle/>
          <a:p>
            <a:r>
              <a:rPr lang="en-US"/>
              <a:t>Your Footer Here</a:t>
            </a:r>
          </a:p>
        </p:txBody>
      </p:sp>
      <p:sp>
        <p:nvSpPr>
          <p:cNvPr id="24" name="Slide Number Placeholder 5">
            <a:extLst>
              <a:ext uri="{FF2B5EF4-FFF2-40B4-BE49-F238E27FC236}">
                <a16:creationId xmlns:a16="http://schemas.microsoft.com/office/drawing/2014/main" id="{47EB3B26-5365-416B-8AE3-419320AA0831}"/>
              </a:ext>
            </a:extLst>
          </p:cNvPr>
          <p:cNvSpPr>
            <a:spLocks noGrp="1"/>
          </p:cNvSpPr>
          <p:nvPr>
            <p:ph type="sldNum" sz="quarter" idx="12"/>
          </p:nvPr>
        </p:nvSpPr>
        <p:spPr>
          <a:xfrm>
            <a:off x="6457950" y="6356350"/>
            <a:ext cx="2057400" cy="365125"/>
          </a:xfrm>
          <a:prstGeom prst="rect">
            <a:avLst/>
          </a:prstGeom>
        </p:spPr>
        <p:txBody>
          <a:bodyPr/>
          <a:lstStyle/>
          <a:p>
            <a:fld id="{E1D938BB-204F-405F-99D0-29E0C28153FC}" type="slidenum">
              <a:rPr lang="en-US" smtClean="0"/>
              <a:t>‹#›</a:t>
            </a:fld>
            <a:endParaRPr lang="en-US"/>
          </a:p>
        </p:txBody>
      </p:sp>
    </p:spTree>
    <p:extLst>
      <p:ext uri="{BB962C8B-B14F-4D97-AF65-F5344CB8AC3E}">
        <p14:creationId xmlns:p14="http://schemas.microsoft.com/office/powerpoint/2010/main" val="30821980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Section 2">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5AFA0215-6F1B-4D4C-BD67-FE5C3DFE5813}"/>
              </a:ext>
            </a:extLst>
          </p:cNvPr>
          <p:cNvSpPr>
            <a:spLocks noGrp="1"/>
          </p:cNvSpPr>
          <p:nvPr>
            <p:ph type="pic" sz="quarter" idx="13"/>
          </p:nvPr>
        </p:nvSpPr>
        <p:spPr>
          <a:xfrm>
            <a:off x="4051299" y="0"/>
            <a:ext cx="4677415" cy="6854824"/>
          </a:xfrm>
          <a:custGeom>
            <a:avLst/>
            <a:gdLst>
              <a:gd name="connsiteX0" fmla="*/ 972729 w 4677415"/>
              <a:gd name="connsiteY0" fmla="*/ 0 h 6854824"/>
              <a:gd name="connsiteX1" fmla="*/ 4677415 w 4677415"/>
              <a:gd name="connsiteY1" fmla="*/ 0 h 6854824"/>
              <a:gd name="connsiteX2" fmla="*/ 4627825 w 4677415"/>
              <a:gd name="connsiteY2" fmla="*/ 113348 h 6854824"/>
              <a:gd name="connsiteX3" fmla="*/ 4450041 w 4677415"/>
              <a:gd name="connsiteY3" fmla="*/ 559753 h 6854824"/>
              <a:gd name="connsiteX4" fmla="*/ 4156620 w 4677415"/>
              <a:gd name="connsiteY4" fmla="*/ 1474153 h 6854824"/>
              <a:gd name="connsiteX5" fmla="*/ 3931844 w 4677415"/>
              <a:gd name="connsiteY5" fmla="*/ 2407603 h 6854824"/>
              <a:gd name="connsiteX6" fmla="*/ 3768134 w 4677415"/>
              <a:gd name="connsiteY6" fmla="*/ 3353753 h 6854824"/>
              <a:gd name="connsiteX7" fmla="*/ 3736302 w 4677415"/>
              <a:gd name="connsiteY7" fmla="*/ 3592195 h 6854824"/>
              <a:gd name="connsiteX8" fmla="*/ 3728723 w 4677415"/>
              <a:gd name="connsiteY8" fmla="*/ 3652203 h 6854824"/>
              <a:gd name="connsiteX9" fmla="*/ 3722443 w 4677415"/>
              <a:gd name="connsiteY9" fmla="*/ 3712210 h 6854824"/>
              <a:gd name="connsiteX10" fmla="*/ 3709667 w 4677415"/>
              <a:gd name="connsiteY10" fmla="*/ 3831908 h 6854824"/>
              <a:gd name="connsiteX11" fmla="*/ 3662676 w 4677415"/>
              <a:gd name="connsiteY11" fmla="*/ 4310063 h 6854824"/>
              <a:gd name="connsiteX12" fmla="*/ 3610705 w 4677415"/>
              <a:gd name="connsiteY12" fmla="*/ 5269230 h 6854824"/>
              <a:gd name="connsiteX13" fmla="*/ 3605508 w 4677415"/>
              <a:gd name="connsiteY13" fmla="*/ 5508943 h 6854824"/>
              <a:gd name="connsiteX14" fmla="*/ 3604208 w 4677415"/>
              <a:gd name="connsiteY14" fmla="*/ 5748655 h 6854824"/>
              <a:gd name="connsiteX15" fmla="*/ 3604208 w 4677415"/>
              <a:gd name="connsiteY15" fmla="*/ 5868353 h 6854824"/>
              <a:gd name="connsiteX16" fmla="*/ 3605508 w 4677415"/>
              <a:gd name="connsiteY16" fmla="*/ 5988368 h 6854824"/>
              <a:gd name="connsiteX17" fmla="*/ 3609405 w 4677415"/>
              <a:gd name="connsiteY17" fmla="*/ 6228080 h 6854824"/>
              <a:gd name="connsiteX18" fmla="*/ 3618284 w 4677415"/>
              <a:gd name="connsiteY18" fmla="*/ 6467793 h 6854824"/>
              <a:gd name="connsiteX19" fmla="*/ 3628462 w 4677415"/>
              <a:gd name="connsiteY19" fmla="*/ 6708775 h 6854824"/>
              <a:gd name="connsiteX20" fmla="*/ 3637151 w 4677415"/>
              <a:gd name="connsiteY20" fmla="*/ 6854824 h 6854824"/>
              <a:gd name="connsiteX21" fmla="*/ 2894711 w 4677415"/>
              <a:gd name="connsiteY21" fmla="*/ 6854824 h 6854824"/>
              <a:gd name="connsiteX22" fmla="*/ 2830919 w 4677415"/>
              <a:gd name="connsiteY22" fmla="*/ 6764973 h 6854824"/>
              <a:gd name="connsiteX23" fmla="*/ 2793889 w 4677415"/>
              <a:gd name="connsiteY23" fmla="*/ 6712585 h 6854824"/>
              <a:gd name="connsiteX24" fmla="*/ 2758376 w 4677415"/>
              <a:gd name="connsiteY24" fmla="*/ 6660198 h 6854824"/>
              <a:gd name="connsiteX25" fmla="*/ 2615022 w 4677415"/>
              <a:gd name="connsiteY25" fmla="*/ 6450013 h 6854824"/>
              <a:gd name="connsiteX26" fmla="*/ 2543778 w 4677415"/>
              <a:gd name="connsiteY26" fmla="*/ 6343968 h 6854824"/>
              <a:gd name="connsiteX27" fmla="*/ 2474049 w 4677415"/>
              <a:gd name="connsiteY27" fmla="*/ 6236970 h 6854824"/>
              <a:gd name="connsiteX28" fmla="*/ 2335459 w 4677415"/>
              <a:gd name="connsiteY28" fmla="*/ 6023928 h 6854824"/>
              <a:gd name="connsiteX29" fmla="*/ 2268330 w 4677415"/>
              <a:gd name="connsiteY29" fmla="*/ 5916930 h 6854824"/>
              <a:gd name="connsiteX30" fmla="*/ 2200984 w 4677415"/>
              <a:gd name="connsiteY30" fmla="*/ 5808663 h 6854824"/>
              <a:gd name="connsiteX31" fmla="*/ 2133638 w 4677415"/>
              <a:gd name="connsiteY31" fmla="*/ 5700078 h 6854824"/>
              <a:gd name="connsiteX32" fmla="*/ 2067591 w 4677415"/>
              <a:gd name="connsiteY32" fmla="*/ 5591810 h 6854824"/>
              <a:gd name="connsiteX33" fmla="*/ 1938096 w 4677415"/>
              <a:gd name="connsiteY33" fmla="*/ 5372418 h 6854824"/>
              <a:gd name="connsiteX34" fmla="*/ 1873348 w 4677415"/>
              <a:gd name="connsiteY34" fmla="*/ 5262880 h 6854824"/>
              <a:gd name="connsiteX35" fmla="*/ 1810983 w 4677415"/>
              <a:gd name="connsiteY35" fmla="*/ 5151755 h 6854824"/>
              <a:gd name="connsiteX36" fmla="*/ 1686468 w 4677415"/>
              <a:gd name="connsiteY36" fmla="*/ 4929823 h 6854824"/>
              <a:gd name="connsiteX37" fmla="*/ 1565851 w 4677415"/>
              <a:gd name="connsiteY37" fmla="*/ 4705350 h 6854824"/>
              <a:gd name="connsiteX38" fmla="*/ 1506301 w 4677415"/>
              <a:gd name="connsiteY38" fmla="*/ 4593273 h 6854824"/>
              <a:gd name="connsiteX39" fmla="*/ 1447833 w 4677415"/>
              <a:gd name="connsiteY39" fmla="*/ 4479608 h 6854824"/>
              <a:gd name="connsiteX40" fmla="*/ 1332197 w 4677415"/>
              <a:gd name="connsiteY40" fmla="*/ 4252913 h 6854824"/>
              <a:gd name="connsiteX41" fmla="*/ 1220459 w 4677415"/>
              <a:gd name="connsiteY41" fmla="*/ 4023360 h 6854824"/>
              <a:gd name="connsiteX42" fmla="*/ 1112619 w 4677415"/>
              <a:gd name="connsiteY42" fmla="*/ 3792538 h 6854824"/>
              <a:gd name="connsiteX43" fmla="*/ 1007160 w 4677415"/>
              <a:gd name="connsiteY43" fmla="*/ 3560445 h 6854824"/>
              <a:gd name="connsiteX44" fmla="*/ 286925 w 4677415"/>
              <a:gd name="connsiteY44" fmla="*/ 1655128 h 6854824"/>
              <a:gd name="connsiteX45" fmla="*/ 19056 w 4677415"/>
              <a:gd name="connsiteY45" fmla="*/ 672148 h 6854824"/>
              <a:gd name="connsiteX46" fmla="*/ 0 w 4677415"/>
              <a:gd name="connsiteY46" fmla="*/ 593090 h 6854824"/>
              <a:gd name="connsiteX47" fmla="*/ 972729 w 4677415"/>
              <a:gd name="connsiteY47" fmla="*/ 0 h 685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677415" h="6854824">
                <a:moveTo>
                  <a:pt x="972729" y="0"/>
                </a:moveTo>
                <a:lnTo>
                  <a:pt x="4677415" y="0"/>
                </a:lnTo>
                <a:cubicBezTo>
                  <a:pt x="4660957" y="38100"/>
                  <a:pt x="4644500" y="75248"/>
                  <a:pt x="4627825" y="113348"/>
                </a:cubicBezTo>
                <a:cubicBezTo>
                  <a:pt x="4564377" y="261303"/>
                  <a:pt x="4504611" y="409258"/>
                  <a:pt x="4450041" y="559753"/>
                </a:cubicBezTo>
                <a:cubicBezTo>
                  <a:pt x="4338303" y="859473"/>
                  <a:pt x="4243022" y="1165543"/>
                  <a:pt x="4156620" y="1474153"/>
                </a:cubicBezTo>
                <a:cubicBezTo>
                  <a:pt x="4070434" y="1781493"/>
                  <a:pt x="3996591" y="2093913"/>
                  <a:pt x="3931844" y="2407603"/>
                </a:cubicBezTo>
                <a:cubicBezTo>
                  <a:pt x="3868396" y="2721293"/>
                  <a:pt x="3813826" y="3036253"/>
                  <a:pt x="3768134" y="3353753"/>
                </a:cubicBezTo>
                <a:lnTo>
                  <a:pt x="3736302" y="3592195"/>
                </a:lnTo>
                <a:lnTo>
                  <a:pt x="3728723" y="3652203"/>
                </a:lnTo>
                <a:lnTo>
                  <a:pt x="3722443" y="3712210"/>
                </a:lnTo>
                <a:lnTo>
                  <a:pt x="3709667" y="3831908"/>
                </a:lnTo>
                <a:cubicBezTo>
                  <a:pt x="3690610" y="3991293"/>
                  <a:pt x="3677834" y="4150678"/>
                  <a:pt x="3662676" y="4310063"/>
                </a:cubicBezTo>
                <a:cubicBezTo>
                  <a:pt x="3638639" y="4628833"/>
                  <a:pt x="3616985" y="4949190"/>
                  <a:pt x="3610705" y="5269230"/>
                </a:cubicBezTo>
                <a:cubicBezTo>
                  <a:pt x="3609405" y="5348288"/>
                  <a:pt x="3606807" y="5428615"/>
                  <a:pt x="3605508" y="5508943"/>
                </a:cubicBezTo>
                <a:lnTo>
                  <a:pt x="3604208" y="5748655"/>
                </a:lnTo>
                <a:lnTo>
                  <a:pt x="3604208" y="5868353"/>
                </a:lnTo>
                <a:cubicBezTo>
                  <a:pt x="3602909" y="5908040"/>
                  <a:pt x="3605508" y="5948680"/>
                  <a:pt x="3605508" y="5988368"/>
                </a:cubicBezTo>
                <a:lnTo>
                  <a:pt x="3609405" y="6228080"/>
                </a:lnTo>
                <a:cubicBezTo>
                  <a:pt x="3610705" y="6308408"/>
                  <a:pt x="3614386" y="6387465"/>
                  <a:pt x="3618284" y="6467793"/>
                </a:cubicBezTo>
                <a:lnTo>
                  <a:pt x="3628462" y="6708775"/>
                </a:lnTo>
                <a:lnTo>
                  <a:pt x="3637151" y="6854824"/>
                </a:lnTo>
                <a:lnTo>
                  <a:pt x="2894711" y="6854824"/>
                </a:lnTo>
                <a:lnTo>
                  <a:pt x="2830919" y="6764973"/>
                </a:lnTo>
                <a:lnTo>
                  <a:pt x="2793889" y="6712585"/>
                </a:lnTo>
                <a:lnTo>
                  <a:pt x="2758376" y="6660198"/>
                </a:lnTo>
                <a:lnTo>
                  <a:pt x="2615022" y="6450013"/>
                </a:lnTo>
                <a:lnTo>
                  <a:pt x="2543778" y="6343968"/>
                </a:lnTo>
                <a:lnTo>
                  <a:pt x="2474049" y="6236970"/>
                </a:lnTo>
                <a:lnTo>
                  <a:pt x="2335459" y="6023928"/>
                </a:lnTo>
                <a:cubicBezTo>
                  <a:pt x="2312722" y="5989638"/>
                  <a:pt x="2291067" y="5952490"/>
                  <a:pt x="2268330" y="5916930"/>
                </a:cubicBezTo>
                <a:lnTo>
                  <a:pt x="2200984" y="5808663"/>
                </a:lnTo>
                <a:lnTo>
                  <a:pt x="2133638" y="5700078"/>
                </a:lnTo>
                <a:cubicBezTo>
                  <a:pt x="2110684" y="5664518"/>
                  <a:pt x="2089246" y="5628640"/>
                  <a:pt x="2067591" y="5591810"/>
                </a:cubicBezTo>
                <a:lnTo>
                  <a:pt x="1938096" y="5372418"/>
                </a:lnTo>
                <a:cubicBezTo>
                  <a:pt x="1916441" y="5335270"/>
                  <a:pt x="1893487" y="5299710"/>
                  <a:pt x="1873348" y="5262880"/>
                </a:cubicBezTo>
                <a:lnTo>
                  <a:pt x="1810983" y="5151755"/>
                </a:lnTo>
                <a:lnTo>
                  <a:pt x="1686468" y="4929823"/>
                </a:lnTo>
                <a:lnTo>
                  <a:pt x="1565851" y="4705350"/>
                </a:lnTo>
                <a:cubicBezTo>
                  <a:pt x="1546795" y="4668520"/>
                  <a:pt x="1525357" y="4631373"/>
                  <a:pt x="1506301" y="4593273"/>
                </a:cubicBezTo>
                <a:lnTo>
                  <a:pt x="1447833" y="4479608"/>
                </a:lnTo>
                <a:cubicBezTo>
                  <a:pt x="1409721" y="4404678"/>
                  <a:pt x="1370310" y="4329430"/>
                  <a:pt x="1332197" y="4252913"/>
                </a:cubicBezTo>
                <a:lnTo>
                  <a:pt x="1220459" y="4023360"/>
                </a:lnTo>
                <a:cubicBezTo>
                  <a:pt x="1182347" y="3946843"/>
                  <a:pt x="1148132" y="3869055"/>
                  <a:pt x="1112619" y="3792538"/>
                </a:cubicBezTo>
                <a:cubicBezTo>
                  <a:pt x="1076888" y="3714750"/>
                  <a:pt x="1040075" y="3638233"/>
                  <a:pt x="1007160" y="3560445"/>
                </a:cubicBezTo>
                <a:cubicBezTo>
                  <a:pt x="730197" y="2940685"/>
                  <a:pt x="488963" y="2304415"/>
                  <a:pt x="286925" y="1655128"/>
                </a:cubicBezTo>
                <a:cubicBezTo>
                  <a:pt x="186664" y="1331278"/>
                  <a:pt x="96580" y="1002348"/>
                  <a:pt x="19056" y="672148"/>
                </a:cubicBezTo>
                <a:cubicBezTo>
                  <a:pt x="12776" y="646430"/>
                  <a:pt x="6280" y="619760"/>
                  <a:pt x="0" y="593090"/>
                </a:cubicBezTo>
                <a:cubicBezTo>
                  <a:pt x="344093" y="429895"/>
                  <a:pt x="671729" y="232093"/>
                  <a:pt x="972729" y="0"/>
                </a:cubicBezTo>
                <a:close/>
              </a:path>
            </a:pathLst>
          </a:custGeom>
          <a:solidFill>
            <a:schemeClr val="accent1"/>
          </a:solidFill>
        </p:spPr>
        <p:txBody>
          <a:bodyPr wrap="square" anchor="ctr">
            <a:noAutofit/>
          </a:bodyPr>
          <a:lstStyle>
            <a:lvl1pPr algn="ctr">
              <a:buNone/>
              <a:defRPr sz="2000"/>
            </a:lvl1pPr>
          </a:lstStyle>
          <a:p>
            <a:r>
              <a:rPr lang="en-US"/>
              <a:t>Click icon to add picture</a:t>
            </a:r>
            <a:endParaRPr lang="fr-FR"/>
          </a:p>
        </p:txBody>
      </p:sp>
      <p:sp>
        <p:nvSpPr>
          <p:cNvPr id="10" name="Title 1">
            <a:extLst>
              <a:ext uri="{FF2B5EF4-FFF2-40B4-BE49-F238E27FC236}">
                <a16:creationId xmlns:a16="http://schemas.microsoft.com/office/drawing/2014/main" id="{DA380202-F3F2-4AC0-8936-ED6BADE05631}"/>
              </a:ext>
            </a:extLst>
          </p:cNvPr>
          <p:cNvSpPr>
            <a:spLocks noGrp="1"/>
          </p:cNvSpPr>
          <p:nvPr>
            <p:ph type="title"/>
          </p:nvPr>
        </p:nvSpPr>
        <p:spPr>
          <a:xfrm>
            <a:off x="623888" y="1709738"/>
            <a:ext cx="3556226" cy="2852737"/>
          </a:xfrm>
          <a:prstGeom prst="rect">
            <a:avLst/>
          </a:prstGeom>
        </p:spPr>
        <p:txBody>
          <a:bodyPr anchor="b"/>
          <a:lstStyle>
            <a:lvl1pPr>
              <a:defRPr sz="6000"/>
            </a:lvl1pPr>
          </a:lstStyle>
          <a:p>
            <a:r>
              <a:rPr lang="en-US"/>
              <a:t>Click to edit Master title style</a:t>
            </a:r>
            <a:endParaRPr lang="en-US" dirty="0"/>
          </a:p>
        </p:txBody>
      </p:sp>
      <p:sp>
        <p:nvSpPr>
          <p:cNvPr id="11" name="Text Placeholder 2">
            <a:extLst>
              <a:ext uri="{FF2B5EF4-FFF2-40B4-BE49-F238E27FC236}">
                <a16:creationId xmlns:a16="http://schemas.microsoft.com/office/drawing/2014/main" id="{557C91EF-9ECF-426B-B335-36ED8057F197}"/>
              </a:ext>
            </a:extLst>
          </p:cNvPr>
          <p:cNvSpPr>
            <a:spLocks noGrp="1"/>
          </p:cNvSpPr>
          <p:nvPr>
            <p:ph type="body" idx="1"/>
          </p:nvPr>
        </p:nvSpPr>
        <p:spPr>
          <a:xfrm>
            <a:off x="623888" y="4589463"/>
            <a:ext cx="3556226" cy="1500187"/>
          </a:xfrm>
          <a:prstGeom prst="rect">
            <a:avLst/>
          </a:prstGeom>
        </p:spPr>
        <p:txBody>
          <a:bodyPr/>
          <a:lstStyle>
            <a:lvl1pPr marL="0" indent="0">
              <a:buNone/>
              <a:defRPr sz="2400">
                <a:solidFill>
                  <a:schemeClr val="tx2">
                    <a:lumMod val="20000"/>
                    <a:lumOff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Date Placeholder 3">
            <a:extLst>
              <a:ext uri="{FF2B5EF4-FFF2-40B4-BE49-F238E27FC236}">
                <a16:creationId xmlns:a16="http://schemas.microsoft.com/office/drawing/2014/main" id="{8242CDC6-C80B-4491-B1E2-366FDCB68A50}"/>
              </a:ext>
            </a:extLst>
          </p:cNvPr>
          <p:cNvSpPr>
            <a:spLocks noGrp="1"/>
          </p:cNvSpPr>
          <p:nvPr>
            <p:ph type="dt" sz="half" idx="10"/>
          </p:nvPr>
        </p:nvSpPr>
        <p:spPr>
          <a:xfrm>
            <a:off x="628650" y="6356350"/>
            <a:ext cx="2057400" cy="365125"/>
          </a:xfrm>
          <a:prstGeom prst="rect">
            <a:avLst/>
          </a:prstGeom>
        </p:spPr>
        <p:txBody>
          <a:bodyPr/>
          <a:lstStyle/>
          <a:p>
            <a:r>
              <a:rPr lang="en-US"/>
              <a:t>Date</a:t>
            </a:r>
          </a:p>
        </p:txBody>
      </p:sp>
      <p:sp>
        <p:nvSpPr>
          <p:cNvPr id="13" name="Footer Placeholder 4">
            <a:extLst>
              <a:ext uri="{FF2B5EF4-FFF2-40B4-BE49-F238E27FC236}">
                <a16:creationId xmlns:a16="http://schemas.microsoft.com/office/drawing/2014/main" id="{854C03DC-D27B-4334-B9C0-FE0B3C2E5722}"/>
              </a:ext>
            </a:extLst>
          </p:cNvPr>
          <p:cNvSpPr>
            <a:spLocks noGrp="1"/>
          </p:cNvSpPr>
          <p:nvPr>
            <p:ph type="ftr" sz="quarter" idx="11"/>
          </p:nvPr>
        </p:nvSpPr>
        <p:spPr>
          <a:xfrm>
            <a:off x="3028950" y="6356350"/>
            <a:ext cx="3086100" cy="365125"/>
          </a:xfrm>
          <a:prstGeom prst="rect">
            <a:avLst/>
          </a:prstGeom>
        </p:spPr>
        <p:txBody>
          <a:bodyPr/>
          <a:lstStyle/>
          <a:p>
            <a:r>
              <a:rPr lang="en-US"/>
              <a:t>Your Footer Here</a:t>
            </a:r>
          </a:p>
        </p:txBody>
      </p:sp>
      <p:sp>
        <p:nvSpPr>
          <p:cNvPr id="14" name="Slide Number Placeholder 5">
            <a:extLst>
              <a:ext uri="{FF2B5EF4-FFF2-40B4-BE49-F238E27FC236}">
                <a16:creationId xmlns:a16="http://schemas.microsoft.com/office/drawing/2014/main" id="{71518FF9-282A-4BBA-A731-44ABDF5A3329}"/>
              </a:ext>
            </a:extLst>
          </p:cNvPr>
          <p:cNvSpPr>
            <a:spLocks noGrp="1"/>
          </p:cNvSpPr>
          <p:nvPr>
            <p:ph type="sldNum" sz="quarter" idx="12"/>
          </p:nvPr>
        </p:nvSpPr>
        <p:spPr>
          <a:xfrm>
            <a:off x="6457950" y="6356350"/>
            <a:ext cx="2057400" cy="365125"/>
          </a:xfrm>
          <a:prstGeom prst="rect">
            <a:avLst/>
          </a:prstGeom>
        </p:spPr>
        <p:txBody>
          <a:bodyPr/>
          <a:lstStyle/>
          <a:p>
            <a:fld id="{9319E888-69DF-4A19-BF5D-F6CF70DE7D06}" type="slidenum">
              <a:rPr lang="en-US" smtClean="0"/>
              <a:t>‹#›</a:t>
            </a:fld>
            <a:endParaRPr lang="en-US"/>
          </a:p>
        </p:txBody>
      </p:sp>
    </p:spTree>
    <p:extLst>
      <p:ext uri="{BB962C8B-B14F-4D97-AF65-F5344CB8AC3E}">
        <p14:creationId xmlns:p14="http://schemas.microsoft.com/office/powerpoint/2010/main" val="29433302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and Content 2">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B6BBCBE7-ED63-465B-9C32-9CEF782B5F4C}"/>
              </a:ext>
            </a:extLst>
          </p:cNvPr>
          <p:cNvSpPr>
            <a:spLocks noGrp="1"/>
          </p:cNvSpPr>
          <p:nvPr>
            <p:ph type="pic" sz="quarter" idx="13"/>
          </p:nvPr>
        </p:nvSpPr>
        <p:spPr>
          <a:xfrm>
            <a:off x="6968493" y="1"/>
            <a:ext cx="2175507" cy="5349941"/>
          </a:xfrm>
          <a:custGeom>
            <a:avLst/>
            <a:gdLst>
              <a:gd name="connsiteX0" fmla="*/ 1154428 w 2175507"/>
              <a:gd name="connsiteY0" fmla="*/ 0 h 5349941"/>
              <a:gd name="connsiteX1" fmla="*/ 2175507 w 2175507"/>
              <a:gd name="connsiteY1" fmla="*/ 0 h 5349941"/>
              <a:gd name="connsiteX2" fmla="*/ 2175507 w 2175507"/>
              <a:gd name="connsiteY2" fmla="*/ 4017515 h 5349941"/>
              <a:gd name="connsiteX3" fmla="*/ 2141264 w 2175507"/>
              <a:gd name="connsiteY3" fmla="*/ 4044336 h 5349941"/>
              <a:gd name="connsiteX4" fmla="*/ 2098056 w 2175507"/>
              <a:gd name="connsiteY4" fmla="*/ 4077864 h 5349941"/>
              <a:gd name="connsiteX5" fmla="*/ 2053639 w 2175507"/>
              <a:gd name="connsiteY5" fmla="*/ 4109902 h 5349941"/>
              <a:gd name="connsiteX6" fmla="*/ 1877081 w 2175507"/>
              <a:gd name="connsiteY6" fmla="*/ 4239295 h 5349941"/>
              <a:gd name="connsiteX7" fmla="*/ 1788147 w 2175507"/>
              <a:gd name="connsiteY7" fmla="*/ 4302129 h 5349941"/>
              <a:gd name="connsiteX8" fmla="*/ 1698004 w 2175507"/>
              <a:gd name="connsiteY8" fmla="*/ 4364963 h 5349941"/>
              <a:gd name="connsiteX9" fmla="*/ 1607862 w 2175507"/>
              <a:gd name="connsiteY9" fmla="*/ 4427797 h 5349941"/>
              <a:gd name="connsiteX10" fmla="*/ 1516410 w 2175507"/>
              <a:gd name="connsiteY10" fmla="*/ 4488147 h 5349941"/>
              <a:gd name="connsiteX11" fmla="*/ 1333506 w 2175507"/>
              <a:gd name="connsiteY11" fmla="*/ 4607358 h 5349941"/>
              <a:gd name="connsiteX12" fmla="*/ 1148084 w 2175507"/>
              <a:gd name="connsiteY12" fmla="*/ 4722843 h 5349941"/>
              <a:gd name="connsiteX13" fmla="*/ 960145 w 2175507"/>
              <a:gd name="connsiteY13" fmla="*/ 4835597 h 5349941"/>
              <a:gd name="connsiteX14" fmla="*/ 770896 w 2175507"/>
              <a:gd name="connsiteY14" fmla="*/ 4945867 h 5349941"/>
              <a:gd name="connsiteX15" fmla="*/ 580438 w 2175507"/>
              <a:gd name="connsiteY15" fmla="*/ 5052411 h 5349941"/>
              <a:gd name="connsiteX16" fmla="*/ 387362 w 2175507"/>
              <a:gd name="connsiteY16" fmla="*/ 5154982 h 5349941"/>
              <a:gd name="connsiteX17" fmla="*/ 0 w 2175507"/>
              <a:gd name="connsiteY17" fmla="*/ 5349941 h 5349941"/>
              <a:gd name="connsiteX18" fmla="*/ 5036 w 2175507"/>
              <a:gd name="connsiteY18" fmla="*/ 5261527 h 5349941"/>
              <a:gd name="connsiteX19" fmla="*/ 20345 w 2175507"/>
              <a:gd name="connsiteY19" fmla="*/ 5020373 h 5349941"/>
              <a:gd name="connsiteX20" fmla="*/ 38072 w 2175507"/>
              <a:gd name="connsiteY20" fmla="*/ 4779220 h 5349941"/>
              <a:gd name="connsiteX21" fmla="*/ 41899 w 2175507"/>
              <a:gd name="connsiteY21" fmla="*/ 4718870 h 5349941"/>
              <a:gd name="connsiteX22" fmla="*/ 47036 w 2175507"/>
              <a:gd name="connsiteY22" fmla="*/ 4658768 h 5349941"/>
              <a:gd name="connsiteX23" fmla="*/ 58417 w 2175507"/>
              <a:gd name="connsiteY23" fmla="*/ 4538067 h 5349941"/>
              <a:gd name="connsiteX24" fmla="*/ 69798 w 2175507"/>
              <a:gd name="connsiteY24" fmla="*/ 4417614 h 5349941"/>
              <a:gd name="connsiteX25" fmla="*/ 74934 w 2175507"/>
              <a:gd name="connsiteY25" fmla="*/ 4357264 h 5349941"/>
              <a:gd name="connsiteX26" fmla="*/ 81280 w 2175507"/>
              <a:gd name="connsiteY26" fmla="*/ 4297162 h 5349941"/>
              <a:gd name="connsiteX27" fmla="*/ 107970 w 2175507"/>
              <a:gd name="connsiteY27" fmla="*/ 4057250 h 5349941"/>
              <a:gd name="connsiteX28" fmla="*/ 114315 w 2175507"/>
              <a:gd name="connsiteY28" fmla="*/ 3996900 h 5349941"/>
              <a:gd name="connsiteX29" fmla="*/ 121869 w 2175507"/>
              <a:gd name="connsiteY29" fmla="*/ 3936550 h 5349941"/>
              <a:gd name="connsiteX30" fmla="*/ 138387 w 2175507"/>
              <a:gd name="connsiteY30" fmla="*/ 3817339 h 5349941"/>
              <a:gd name="connsiteX31" fmla="*/ 208285 w 2175507"/>
              <a:gd name="connsiteY31" fmla="*/ 3339006 h 5349941"/>
              <a:gd name="connsiteX32" fmla="*/ 293392 w 2175507"/>
              <a:gd name="connsiteY32" fmla="*/ 2863157 h 5349941"/>
              <a:gd name="connsiteX33" fmla="*/ 340326 w 2175507"/>
              <a:gd name="connsiteY33" fmla="*/ 2625977 h 5349941"/>
              <a:gd name="connsiteX34" fmla="*/ 365707 w 2175507"/>
              <a:gd name="connsiteY34" fmla="*/ 2508009 h 5349941"/>
              <a:gd name="connsiteX35" fmla="*/ 391189 w 2175507"/>
              <a:gd name="connsiteY35" fmla="*/ 2390040 h 5349941"/>
              <a:gd name="connsiteX36" fmla="*/ 632408 w 2175507"/>
              <a:gd name="connsiteY36" fmla="*/ 1455229 h 5349941"/>
              <a:gd name="connsiteX37" fmla="*/ 666753 w 2175507"/>
              <a:gd name="connsiteY37" fmla="*/ 1339744 h 5349941"/>
              <a:gd name="connsiteX38" fmla="*/ 702307 w 2175507"/>
              <a:gd name="connsiteY38" fmla="*/ 1224259 h 5349941"/>
              <a:gd name="connsiteX39" fmla="*/ 739169 w 2175507"/>
              <a:gd name="connsiteY39" fmla="*/ 1108773 h 5349941"/>
              <a:gd name="connsiteX40" fmla="*/ 775931 w 2175507"/>
              <a:gd name="connsiteY40" fmla="*/ 993536 h 5349941"/>
              <a:gd name="connsiteX41" fmla="*/ 854693 w 2175507"/>
              <a:gd name="connsiteY41" fmla="*/ 765298 h 5349941"/>
              <a:gd name="connsiteX42" fmla="*/ 938490 w 2175507"/>
              <a:gd name="connsiteY42" fmla="*/ 538301 h 5349941"/>
              <a:gd name="connsiteX43" fmla="*/ 1118876 w 2175507"/>
              <a:gd name="connsiteY43" fmla="*/ 88032 h 5349941"/>
              <a:gd name="connsiteX44" fmla="*/ 1148282 w 2175507"/>
              <a:gd name="connsiteY44" fmla="*/ 15441 h 5349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175507" h="5349941">
                <a:moveTo>
                  <a:pt x="1154428" y="0"/>
                </a:moveTo>
                <a:lnTo>
                  <a:pt x="2175507" y="0"/>
                </a:lnTo>
                <a:lnTo>
                  <a:pt x="2175507" y="4017515"/>
                </a:lnTo>
                <a:lnTo>
                  <a:pt x="2141264" y="4044336"/>
                </a:lnTo>
                <a:lnTo>
                  <a:pt x="2098056" y="4077864"/>
                </a:lnTo>
                <a:cubicBezTo>
                  <a:pt x="2082848" y="4088047"/>
                  <a:pt x="2068848" y="4099471"/>
                  <a:pt x="2053639" y="4109902"/>
                </a:cubicBezTo>
                <a:lnTo>
                  <a:pt x="1877081" y="4239295"/>
                </a:lnTo>
                <a:cubicBezTo>
                  <a:pt x="1847872" y="4261150"/>
                  <a:pt x="1818664" y="4281764"/>
                  <a:pt x="1788147" y="4302129"/>
                </a:cubicBezTo>
                <a:lnTo>
                  <a:pt x="1698004" y="4364963"/>
                </a:lnTo>
                <a:lnTo>
                  <a:pt x="1607862" y="4427797"/>
                </a:lnTo>
                <a:cubicBezTo>
                  <a:pt x="1577344" y="4448411"/>
                  <a:pt x="1546826" y="4467534"/>
                  <a:pt x="1516410" y="4488147"/>
                </a:cubicBezTo>
                <a:lnTo>
                  <a:pt x="1333506" y="4607358"/>
                </a:lnTo>
                <a:lnTo>
                  <a:pt x="1148084" y="4722843"/>
                </a:lnTo>
                <a:cubicBezTo>
                  <a:pt x="1085841" y="4762580"/>
                  <a:pt x="1022388" y="4798592"/>
                  <a:pt x="960145" y="4835597"/>
                </a:cubicBezTo>
                <a:cubicBezTo>
                  <a:pt x="896592" y="4872850"/>
                  <a:pt x="834348" y="4911345"/>
                  <a:pt x="770896" y="4945867"/>
                </a:cubicBezTo>
                <a:lnTo>
                  <a:pt x="580438" y="5052411"/>
                </a:lnTo>
                <a:lnTo>
                  <a:pt x="387362" y="5154982"/>
                </a:lnTo>
                <a:cubicBezTo>
                  <a:pt x="259047" y="5221790"/>
                  <a:pt x="129524" y="5287107"/>
                  <a:pt x="0" y="5349941"/>
                </a:cubicBezTo>
                <a:cubicBezTo>
                  <a:pt x="2518" y="5320387"/>
                  <a:pt x="3828" y="5290833"/>
                  <a:pt x="5036" y="5261527"/>
                </a:cubicBezTo>
                <a:cubicBezTo>
                  <a:pt x="10173" y="5182053"/>
                  <a:pt x="12691" y="5101089"/>
                  <a:pt x="20345" y="5020373"/>
                </a:cubicBezTo>
                <a:lnTo>
                  <a:pt x="38072" y="4779220"/>
                </a:lnTo>
                <a:lnTo>
                  <a:pt x="41899" y="4718870"/>
                </a:lnTo>
                <a:lnTo>
                  <a:pt x="47036" y="4658768"/>
                </a:lnTo>
                <a:lnTo>
                  <a:pt x="58417" y="4538067"/>
                </a:lnTo>
                <a:lnTo>
                  <a:pt x="69798" y="4417614"/>
                </a:lnTo>
                <a:lnTo>
                  <a:pt x="74934" y="4357264"/>
                </a:lnTo>
                <a:lnTo>
                  <a:pt x="81280" y="4297162"/>
                </a:lnTo>
                <a:lnTo>
                  <a:pt x="107970" y="4057250"/>
                </a:lnTo>
                <a:lnTo>
                  <a:pt x="114315" y="3996900"/>
                </a:lnTo>
                <a:lnTo>
                  <a:pt x="121869" y="3936550"/>
                </a:lnTo>
                <a:lnTo>
                  <a:pt x="138387" y="3817339"/>
                </a:lnTo>
                <a:cubicBezTo>
                  <a:pt x="157523" y="3657150"/>
                  <a:pt x="184113" y="3498202"/>
                  <a:pt x="208285" y="3339006"/>
                </a:cubicBezTo>
                <a:cubicBezTo>
                  <a:pt x="236184" y="3180059"/>
                  <a:pt x="261666" y="3021111"/>
                  <a:pt x="293392" y="2863157"/>
                </a:cubicBezTo>
                <a:cubicBezTo>
                  <a:pt x="308600" y="2783683"/>
                  <a:pt x="322600" y="2704209"/>
                  <a:pt x="340326" y="2625977"/>
                </a:cubicBezTo>
                <a:lnTo>
                  <a:pt x="365707" y="2508009"/>
                </a:lnTo>
                <a:cubicBezTo>
                  <a:pt x="374671" y="2468272"/>
                  <a:pt x="382225" y="2428535"/>
                  <a:pt x="391189" y="2390040"/>
                </a:cubicBezTo>
                <a:cubicBezTo>
                  <a:pt x="460986" y="2075870"/>
                  <a:pt x="542266" y="1764184"/>
                  <a:pt x="632408" y="1455229"/>
                </a:cubicBezTo>
                <a:cubicBezTo>
                  <a:pt x="642581" y="1416734"/>
                  <a:pt x="655271" y="1378239"/>
                  <a:pt x="666753" y="1339744"/>
                </a:cubicBezTo>
                <a:lnTo>
                  <a:pt x="702307" y="1224259"/>
                </a:lnTo>
                <a:cubicBezTo>
                  <a:pt x="713688" y="1185764"/>
                  <a:pt x="726479" y="1147268"/>
                  <a:pt x="739169" y="1108773"/>
                </a:cubicBezTo>
                <a:lnTo>
                  <a:pt x="775931" y="993536"/>
                </a:lnTo>
                <a:cubicBezTo>
                  <a:pt x="801312" y="917788"/>
                  <a:pt x="828003" y="840798"/>
                  <a:pt x="854693" y="765298"/>
                </a:cubicBezTo>
                <a:cubicBezTo>
                  <a:pt x="882692" y="689549"/>
                  <a:pt x="909282" y="613801"/>
                  <a:pt x="938490" y="538301"/>
                </a:cubicBezTo>
                <a:cubicBezTo>
                  <a:pt x="994389" y="386804"/>
                  <a:pt x="1056632" y="236797"/>
                  <a:pt x="1118876" y="88032"/>
                </a:cubicBezTo>
                <a:cubicBezTo>
                  <a:pt x="1124709" y="74948"/>
                  <a:pt x="1136496" y="45194"/>
                  <a:pt x="1148282" y="15441"/>
                </a:cubicBezTo>
                <a:close/>
              </a:path>
            </a:pathLst>
          </a:custGeom>
          <a:solidFill>
            <a:schemeClr val="accent1"/>
          </a:solidFill>
        </p:spPr>
        <p:txBody>
          <a:bodyPr wrap="square" anchor="ctr">
            <a:noAutofit/>
          </a:bodyPr>
          <a:lstStyle>
            <a:lvl1pPr algn="r">
              <a:buNone/>
              <a:defRPr sz="2000"/>
            </a:lvl1pPr>
          </a:lstStyle>
          <a:p>
            <a:r>
              <a:rPr lang="en-US"/>
              <a:t>Click icon to add picture</a:t>
            </a:r>
            <a:endParaRPr lang="fr-FR" dirty="0"/>
          </a:p>
        </p:txBody>
      </p:sp>
      <p:sp>
        <p:nvSpPr>
          <p:cNvPr id="11" name="Shape">
            <a:extLst>
              <a:ext uri="{FF2B5EF4-FFF2-40B4-BE49-F238E27FC236}">
                <a16:creationId xmlns:a16="http://schemas.microsoft.com/office/drawing/2014/main" id="{EB19291C-78C0-6D43-9C22-A6C94B8816A4}"/>
              </a:ext>
            </a:extLst>
          </p:cNvPr>
          <p:cNvSpPr/>
          <p:nvPr userDrawn="1"/>
        </p:nvSpPr>
        <p:spPr>
          <a:xfrm>
            <a:off x="-1269" y="624854"/>
            <a:ext cx="831849" cy="6233146"/>
          </a:xfrm>
          <a:custGeom>
            <a:avLst/>
            <a:gdLst/>
            <a:ahLst/>
            <a:cxnLst>
              <a:cxn ang="0">
                <a:pos x="wd2" y="hd2"/>
              </a:cxn>
              <a:cxn ang="5400000">
                <a:pos x="wd2" y="hd2"/>
              </a:cxn>
              <a:cxn ang="10800000">
                <a:pos x="wd2" y="hd2"/>
              </a:cxn>
              <a:cxn ang="16200000">
                <a:pos x="wd2" y="hd2"/>
              </a:cxn>
            </a:cxnLst>
            <a:rect l="0" t="0" r="r" b="b"/>
            <a:pathLst>
              <a:path w="21600" h="21600" extrusionOk="0">
                <a:moveTo>
                  <a:pt x="21468" y="17450"/>
                </a:moveTo>
                <a:cubicBezTo>
                  <a:pt x="21501" y="17239"/>
                  <a:pt x="21567" y="17027"/>
                  <a:pt x="21567" y="16816"/>
                </a:cubicBezTo>
                <a:lnTo>
                  <a:pt x="21600" y="16182"/>
                </a:lnTo>
                <a:lnTo>
                  <a:pt x="21567" y="15549"/>
                </a:lnTo>
                <a:cubicBezTo>
                  <a:pt x="21567" y="15337"/>
                  <a:pt x="21501" y="15126"/>
                  <a:pt x="21501" y="14915"/>
                </a:cubicBezTo>
                <a:cubicBezTo>
                  <a:pt x="21336" y="14070"/>
                  <a:pt x="21072" y="13225"/>
                  <a:pt x="20611" y="12380"/>
                </a:cubicBezTo>
                <a:cubicBezTo>
                  <a:pt x="20116" y="11535"/>
                  <a:pt x="19522" y="10694"/>
                  <a:pt x="18698" y="9854"/>
                </a:cubicBezTo>
                <a:cubicBezTo>
                  <a:pt x="17874" y="9013"/>
                  <a:pt x="16917" y="8181"/>
                  <a:pt x="15763" y="7345"/>
                </a:cubicBezTo>
                <a:cubicBezTo>
                  <a:pt x="14576" y="6513"/>
                  <a:pt x="13257" y="5686"/>
                  <a:pt x="11740" y="4867"/>
                </a:cubicBezTo>
                <a:cubicBezTo>
                  <a:pt x="10190" y="4049"/>
                  <a:pt x="8475" y="3235"/>
                  <a:pt x="6529" y="2429"/>
                </a:cubicBezTo>
                <a:cubicBezTo>
                  <a:pt x="6299" y="2328"/>
                  <a:pt x="6035" y="2227"/>
                  <a:pt x="5804" y="2130"/>
                </a:cubicBezTo>
                <a:lnTo>
                  <a:pt x="5045" y="1831"/>
                </a:lnTo>
                <a:lnTo>
                  <a:pt x="4287" y="1532"/>
                </a:lnTo>
                <a:cubicBezTo>
                  <a:pt x="4023" y="1430"/>
                  <a:pt x="3759" y="1333"/>
                  <a:pt x="3496" y="1232"/>
                </a:cubicBezTo>
                <a:lnTo>
                  <a:pt x="1880" y="638"/>
                </a:lnTo>
                <a:lnTo>
                  <a:pt x="132" y="48"/>
                </a:lnTo>
                <a:cubicBezTo>
                  <a:pt x="99" y="31"/>
                  <a:pt x="33" y="18"/>
                  <a:pt x="0" y="0"/>
                </a:cubicBezTo>
                <a:lnTo>
                  <a:pt x="0" y="233"/>
                </a:lnTo>
                <a:lnTo>
                  <a:pt x="1253" y="669"/>
                </a:lnTo>
                <a:lnTo>
                  <a:pt x="2836" y="1263"/>
                </a:lnTo>
                <a:cubicBezTo>
                  <a:pt x="3100" y="1364"/>
                  <a:pt x="3364" y="1461"/>
                  <a:pt x="3627" y="1562"/>
                </a:cubicBezTo>
                <a:lnTo>
                  <a:pt x="4386" y="1862"/>
                </a:lnTo>
                <a:lnTo>
                  <a:pt x="5144" y="2161"/>
                </a:lnTo>
                <a:cubicBezTo>
                  <a:pt x="5408" y="2262"/>
                  <a:pt x="5639" y="2359"/>
                  <a:pt x="5870" y="2460"/>
                </a:cubicBezTo>
                <a:lnTo>
                  <a:pt x="7255" y="3063"/>
                </a:lnTo>
                <a:cubicBezTo>
                  <a:pt x="7717" y="3265"/>
                  <a:pt x="8112" y="3468"/>
                  <a:pt x="8541" y="3670"/>
                </a:cubicBezTo>
                <a:lnTo>
                  <a:pt x="9168" y="3974"/>
                </a:lnTo>
                <a:cubicBezTo>
                  <a:pt x="9365" y="4075"/>
                  <a:pt x="9563" y="4176"/>
                  <a:pt x="9761" y="4282"/>
                </a:cubicBezTo>
                <a:cubicBezTo>
                  <a:pt x="10157" y="4485"/>
                  <a:pt x="10553" y="4691"/>
                  <a:pt x="10948" y="4894"/>
                </a:cubicBezTo>
                <a:cubicBezTo>
                  <a:pt x="12465" y="5712"/>
                  <a:pt x="13751" y="6540"/>
                  <a:pt x="14939" y="7367"/>
                </a:cubicBezTo>
                <a:cubicBezTo>
                  <a:pt x="16060" y="8199"/>
                  <a:pt x="17016" y="9031"/>
                  <a:pt x="17808" y="9867"/>
                </a:cubicBezTo>
                <a:cubicBezTo>
                  <a:pt x="18599" y="10703"/>
                  <a:pt x="19193" y="11544"/>
                  <a:pt x="19654" y="12384"/>
                </a:cubicBezTo>
                <a:cubicBezTo>
                  <a:pt x="21369" y="15452"/>
                  <a:pt x="20908" y="18537"/>
                  <a:pt x="18797" y="21600"/>
                </a:cubicBezTo>
                <a:lnTo>
                  <a:pt x="19621" y="21600"/>
                </a:lnTo>
                <a:cubicBezTo>
                  <a:pt x="20578" y="20222"/>
                  <a:pt x="21204" y="18836"/>
                  <a:pt x="21468" y="17450"/>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a:p>
        </p:txBody>
      </p:sp>
      <p:sp>
        <p:nvSpPr>
          <p:cNvPr id="28" name="Title 1">
            <a:extLst>
              <a:ext uri="{FF2B5EF4-FFF2-40B4-BE49-F238E27FC236}">
                <a16:creationId xmlns:a16="http://schemas.microsoft.com/office/drawing/2014/main" id="{946BF2A4-2203-49A4-A0A3-F3320F75E71D}"/>
              </a:ext>
            </a:extLst>
          </p:cNvPr>
          <p:cNvSpPr>
            <a:spLocks noGrp="1"/>
          </p:cNvSpPr>
          <p:nvPr>
            <p:ph type="title"/>
          </p:nvPr>
        </p:nvSpPr>
        <p:spPr>
          <a:xfrm>
            <a:off x="905690" y="365125"/>
            <a:ext cx="6337118" cy="1325563"/>
          </a:xfrm>
        </p:spPr>
        <p:txBody>
          <a:bodyPr/>
          <a:lstStyle/>
          <a:p>
            <a:r>
              <a:rPr lang="en-US"/>
              <a:t>Click to edit Master title style</a:t>
            </a:r>
            <a:endParaRPr lang="en-US" dirty="0"/>
          </a:p>
        </p:txBody>
      </p:sp>
      <p:sp>
        <p:nvSpPr>
          <p:cNvPr id="29" name="Content Placeholder 2">
            <a:extLst>
              <a:ext uri="{FF2B5EF4-FFF2-40B4-BE49-F238E27FC236}">
                <a16:creationId xmlns:a16="http://schemas.microsoft.com/office/drawing/2014/main" id="{EE36C935-202C-45E1-AAC2-E76C25781D89}"/>
              </a:ext>
            </a:extLst>
          </p:cNvPr>
          <p:cNvSpPr>
            <a:spLocks noGrp="1"/>
          </p:cNvSpPr>
          <p:nvPr>
            <p:ph idx="1"/>
          </p:nvPr>
        </p:nvSpPr>
        <p:spPr>
          <a:xfrm>
            <a:off x="905690" y="1825625"/>
            <a:ext cx="5860869"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Date Placeholder 3">
            <a:extLst>
              <a:ext uri="{FF2B5EF4-FFF2-40B4-BE49-F238E27FC236}">
                <a16:creationId xmlns:a16="http://schemas.microsoft.com/office/drawing/2014/main" id="{74413308-021A-4482-BA51-2E12E6BAE79E}"/>
              </a:ext>
            </a:extLst>
          </p:cNvPr>
          <p:cNvSpPr>
            <a:spLocks noGrp="1"/>
          </p:cNvSpPr>
          <p:nvPr>
            <p:ph type="dt" sz="half" idx="10"/>
          </p:nvPr>
        </p:nvSpPr>
        <p:spPr>
          <a:xfrm>
            <a:off x="905690" y="6356350"/>
            <a:ext cx="1780360" cy="365125"/>
          </a:xfrm>
        </p:spPr>
        <p:txBody>
          <a:bodyPr/>
          <a:lstStyle/>
          <a:p>
            <a:r>
              <a:rPr lang="en-US"/>
              <a:t>Date</a:t>
            </a:r>
            <a:endParaRPr lang="en-US" dirty="0"/>
          </a:p>
        </p:txBody>
      </p:sp>
      <p:sp>
        <p:nvSpPr>
          <p:cNvPr id="31" name="Footer Placeholder 4">
            <a:extLst>
              <a:ext uri="{FF2B5EF4-FFF2-40B4-BE49-F238E27FC236}">
                <a16:creationId xmlns:a16="http://schemas.microsoft.com/office/drawing/2014/main" id="{F5ABE93D-47C7-4C5D-9CBC-D68A4B8C5E0A}"/>
              </a:ext>
            </a:extLst>
          </p:cNvPr>
          <p:cNvSpPr>
            <a:spLocks noGrp="1"/>
          </p:cNvSpPr>
          <p:nvPr>
            <p:ph type="ftr" sz="quarter" idx="11"/>
          </p:nvPr>
        </p:nvSpPr>
        <p:spPr>
          <a:xfrm>
            <a:off x="3028950" y="6356350"/>
            <a:ext cx="3086100" cy="365125"/>
          </a:xfrm>
        </p:spPr>
        <p:txBody>
          <a:bodyPr/>
          <a:lstStyle/>
          <a:p>
            <a:r>
              <a:rPr lang="en-US"/>
              <a:t>Your Footer Here</a:t>
            </a:r>
          </a:p>
        </p:txBody>
      </p:sp>
      <p:sp>
        <p:nvSpPr>
          <p:cNvPr id="32" name="Slide Number Placeholder 5">
            <a:extLst>
              <a:ext uri="{FF2B5EF4-FFF2-40B4-BE49-F238E27FC236}">
                <a16:creationId xmlns:a16="http://schemas.microsoft.com/office/drawing/2014/main" id="{58BE1DA5-7A31-4970-8B1A-A57B63F7BC7D}"/>
              </a:ext>
            </a:extLst>
          </p:cNvPr>
          <p:cNvSpPr>
            <a:spLocks noGrp="1"/>
          </p:cNvSpPr>
          <p:nvPr>
            <p:ph type="sldNum" sz="quarter" idx="12"/>
          </p:nvPr>
        </p:nvSpPr>
        <p:spPr>
          <a:xfrm>
            <a:off x="6457950" y="6356350"/>
            <a:ext cx="2057400" cy="365125"/>
          </a:xfrm>
        </p:spPr>
        <p:txBody>
          <a:bodyPr/>
          <a:lstStyle/>
          <a:p>
            <a:fld id="{83A218E8-C0C8-4525-BD5F-99356FF4A842}" type="slidenum">
              <a:rPr lang="en-US" smtClean="0"/>
              <a:t>‹#›</a:t>
            </a:fld>
            <a:endParaRPr lang="en-US"/>
          </a:p>
        </p:txBody>
      </p:sp>
    </p:spTree>
    <p:extLst>
      <p:ext uri="{BB962C8B-B14F-4D97-AF65-F5344CB8AC3E}">
        <p14:creationId xmlns:p14="http://schemas.microsoft.com/office/powerpoint/2010/main" val="29663038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Section 1">
    <p:spTree>
      <p:nvGrpSpPr>
        <p:cNvPr id="1" name=""/>
        <p:cNvGrpSpPr/>
        <p:nvPr/>
      </p:nvGrpSpPr>
      <p:grpSpPr>
        <a:xfrm>
          <a:off x="0" y="0"/>
          <a:ext cx="0" cy="0"/>
          <a:chOff x="0" y="0"/>
          <a:chExt cx="0" cy="0"/>
        </a:xfrm>
      </p:grpSpPr>
      <p:sp>
        <p:nvSpPr>
          <p:cNvPr id="15" name="Shape">
            <a:extLst>
              <a:ext uri="{FF2B5EF4-FFF2-40B4-BE49-F238E27FC236}">
                <a16:creationId xmlns:a16="http://schemas.microsoft.com/office/drawing/2014/main" id="{92C3839E-7D3E-40E0-B165-2B8256BE1B1C}"/>
              </a:ext>
            </a:extLst>
          </p:cNvPr>
          <p:cNvSpPr/>
          <p:nvPr userDrawn="1"/>
        </p:nvSpPr>
        <p:spPr>
          <a:xfrm>
            <a:off x="384816" y="0"/>
            <a:ext cx="8759184" cy="6858000"/>
          </a:xfrm>
          <a:custGeom>
            <a:avLst/>
            <a:gdLst/>
            <a:ahLst/>
            <a:cxnLst>
              <a:cxn ang="0">
                <a:pos x="wd2" y="hd2"/>
              </a:cxn>
              <a:cxn ang="5400000">
                <a:pos x="wd2" y="hd2"/>
              </a:cxn>
              <a:cxn ang="10800000">
                <a:pos x="wd2" y="hd2"/>
              </a:cxn>
              <a:cxn ang="16200000">
                <a:pos x="wd2" y="hd2"/>
              </a:cxn>
            </a:cxnLst>
            <a:rect l="0" t="0" r="r" b="b"/>
            <a:pathLst>
              <a:path w="21600" h="21600" extrusionOk="0">
                <a:moveTo>
                  <a:pt x="21537" y="9969"/>
                </a:moveTo>
                <a:cubicBezTo>
                  <a:pt x="21002" y="10021"/>
                  <a:pt x="20466" y="10041"/>
                  <a:pt x="19931" y="10033"/>
                </a:cubicBezTo>
                <a:cubicBezTo>
                  <a:pt x="19395" y="10025"/>
                  <a:pt x="18860" y="9981"/>
                  <a:pt x="18327" y="9917"/>
                </a:cubicBezTo>
                <a:cubicBezTo>
                  <a:pt x="17795" y="9852"/>
                  <a:pt x="17262" y="9752"/>
                  <a:pt x="16736" y="9640"/>
                </a:cubicBezTo>
                <a:cubicBezTo>
                  <a:pt x="16054" y="9487"/>
                  <a:pt x="15374" y="9294"/>
                  <a:pt x="14704" y="9070"/>
                </a:cubicBezTo>
                <a:cubicBezTo>
                  <a:pt x="15383" y="8716"/>
                  <a:pt x="16069" y="8383"/>
                  <a:pt x="16761" y="8074"/>
                </a:cubicBezTo>
                <a:cubicBezTo>
                  <a:pt x="17798" y="7608"/>
                  <a:pt x="18850" y="7195"/>
                  <a:pt x="19912" y="6837"/>
                </a:cubicBezTo>
                <a:cubicBezTo>
                  <a:pt x="20441" y="6657"/>
                  <a:pt x="20977" y="6488"/>
                  <a:pt x="21512" y="6335"/>
                </a:cubicBezTo>
                <a:cubicBezTo>
                  <a:pt x="21540" y="6327"/>
                  <a:pt x="21566" y="6319"/>
                  <a:pt x="21594" y="6311"/>
                </a:cubicBezTo>
                <a:lnTo>
                  <a:pt x="21594" y="6287"/>
                </a:lnTo>
                <a:cubicBezTo>
                  <a:pt x="21566" y="6295"/>
                  <a:pt x="21537" y="6303"/>
                  <a:pt x="21509" y="6311"/>
                </a:cubicBezTo>
                <a:cubicBezTo>
                  <a:pt x="20971" y="6456"/>
                  <a:pt x="20435" y="6616"/>
                  <a:pt x="19903" y="6789"/>
                </a:cubicBezTo>
                <a:cubicBezTo>
                  <a:pt x="18838" y="7138"/>
                  <a:pt x="17782" y="7544"/>
                  <a:pt x="16743" y="8002"/>
                </a:cubicBezTo>
                <a:cubicBezTo>
                  <a:pt x="16016" y="8319"/>
                  <a:pt x="15299" y="8664"/>
                  <a:pt x="14588" y="9033"/>
                </a:cubicBezTo>
                <a:cubicBezTo>
                  <a:pt x="13226" y="8568"/>
                  <a:pt x="11895" y="7965"/>
                  <a:pt x="10598" y="7263"/>
                </a:cubicBezTo>
                <a:cubicBezTo>
                  <a:pt x="10351" y="7130"/>
                  <a:pt x="10106" y="6994"/>
                  <a:pt x="9859" y="6853"/>
                </a:cubicBezTo>
                <a:lnTo>
                  <a:pt x="9492" y="6641"/>
                </a:lnTo>
                <a:cubicBezTo>
                  <a:pt x="9370" y="6568"/>
                  <a:pt x="9248" y="6496"/>
                  <a:pt x="9129" y="6424"/>
                </a:cubicBezTo>
                <a:cubicBezTo>
                  <a:pt x="8644" y="6131"/>
                  <a:pt x="8165" y="5826"/>
                  <a:pt x="7689" y="5508"/>
                </a:cubicBezTo>
                <a:cubicBezTo>
                  <a:pt x="6736" y="4874"/>
                  <a:pt x="5806" y="4192"/>
                  <a:pt x="4892" y="3477"/>
                </a:cubicBezTo>
                <a:cubicBezTo>
                  <a:pt x="4031" y="2802"/>
                  <a:pt x="3185" y="2092"/>
                  <a:pt x="2358" y="1353"/>
                </a:cubicBezTo>
                <a:cubicBezTo>
                  <a:pt x="2336" y="903"/>
                  <a:pt x="2311" y="450"/>
                  <a:pt x="2283" y="0"/>
                </a:cubicBezTo>
                <a:lnTo>
                  <a:pt x="2230" y="0"/>
                </a:lnTo>
                <a:cubicBezTo>
                  <a:pt x="2233" y="414"/>
                  <a:pt x="2233" y="827"/>
                  <a:pt x="2233" y="1241"/>
                </a:cubicBezTo>
                <a:cubicBezTo>
                  <a:pt x="2224" y="1233"/>
                  <a:pt x="2214" y="1225"/>
                  <a:pt x="2205" y="1216"/>
                </a:cubicBezTo>
                <a:cubicBezTo>
                  <a:pt x="1766" y="823"/>
                  <a:pt x="1331" y="418"/>
                  <a:pt x="902" y="4"/>
                </a:cubicBezTo>
                <a:cubicBezTo>
                  <a:pt x="902" y="4"/>
                  <a:pt x="902" y="4"/>
                  <a:pt x="902" y="4"/>
                </a:cubicBezTo>
                <a:lnTo>
                  <a:pt x="871" y="4"/>
                </a:lnTo>
                <a:cubicBezTo>
                  <a:pt x="877" y="12"/>
                  <a:pt x="886" y="20"/>
                  <a:pt x="893" y="24"/>
                </a:cubicBezTo>
                <a:cubicBezTo>
                  <a:pt x="1315" y="446"/>
                  <a:pt x="1748" y="855"/>
                  <a:pt x="2183" y="1257"/>
                </a:cubicBezTo>
                <a:cubicBezTo>
                  <a:pt x="2202" y="1273"/>
                  <a:pt x="2217" y="1289"/>
                  <a:pt x="2236" y="1305"/>
                </a:cubicBezTo>
                <a:cubicBezTo>
                  <a:pt x="2233" y="2602"/>
                  <a:pt x="2214" y="3898"/>
                  <a:pt x="2170" y="5191"/>
                </a:cubicBezTo>
                <a:cubicBezTo>
                  <a:pt x="2155" y="5693"/>
                  <a:pt x="2130" y="6191"/>
                  <a:pt x="2111" y="6689"/>
                </a:cubicBezTo>
                <a:cubicBezTo>
                  <a:pt x="2101" y="6938"/>
                  <a:pt x="2086" y="7187"/>
                  <a:pt x="2070" y="7435"/>
                </a:cubicBezTo>
                <a:cubicBezTo>
                  <a:pt x="2054" y="7684"/>
                  <a:pt x="2042" y="7933"/>
                  <a:pt x="2026" y="8182"/>
                </a:cubicBezTo>
                <a:cubicBezTo>
                  <a:pt x="1989" y="8680"/>
                  <a:pt x="1961" y="9178"/>
                  <a:pt x="1917" y="9676"/>
                </a:cubicBezTo>
                <a:cubicBezTo>
                  <a:pt x="1895" y="9925"/>
                  <a:pt x="1879" y="10174"/>
                  <a:pt x="1854" y="10423"/>
                </a:cubicBezTo>
                <a:lnTo>
                  <a:pt x="1785" y="11165"/>
                </a:lnTo>
                <a:cubicBezTo>
                  <a:pt x="1776" y="11290"/>
                  <a:pt x="1760" y="11414"/>
                  <a:pt x="1748" y="11539"/>
                </a:cubicBezTo>
                <a:lnTo>
                  <a:pt x="1707" y="11908"/>
                </a:lnTo>
                <a:lnTo>
                  <a:pt x="1666" y="12277"/>
                </a:lnTo>
                <a:lnTo>
                  <a:pt x="1622" y="12647"/>
                </a:lnTo>
                <a:lnTo>
                  <a:pt x="1578" y="13016"/>
                </a:lnTo>
                <a:cubicBezTo>
                  <a:pt x="1563" y="13141"/>
                  <a:pt x="1550" y="13265"/>
                  <a:pt x="1535" y="13386"/>
                </a:cubicBezTo>
                <a:lnTo>
                  <a:pt x="1441" y="14124"/>
                </a:lnTo>
                <a:lnTo>
                  <a:pt x="1337" y="14863"/>
                </a:lnTo>
                <a:cubicBezTo>
                  <a:pt x="1322" y="14987"/>
                  <a:pt x="1303" y="15108"/>
                  <a:pt x="1284" y="15232"/>
                </a:cubicBezTo>
                <a:lnTo>
                  <a:pt x="1228" y="15602"/>
                </a:lnTo>
                <a:cubicBezTo>
                  <a:pt x="1193" y="15847"/>
                  <a:pt x="1149" y="16092"/>
                  <a:pt x="1109" y="16336"/>
                </a:cubicBezTo>
                <a:cubicBezTo>
                  <a:pt x="1071" y="16581"/>
                  <a:pt x="1027" y="16826"/>
                  <a:pt x="983" y="17067"/>
                </a:cubicBezTo>
                <a:cubicBezTo>
                  <a:pt x="899" y="17557"/>
                  <a:pt x="805" y="18039"/>
                  <a:pt x="708" y="18525"/>
                </a:cubicBezTo>
                <a:cubicBezTo>
                  <a:pt x="661" y="18765"/>
                  <a:pt x="608" y="19006"/>
                  <a:pt x="557" y="19251"/>
                </a:cubicBezTo>
                <a:cubicBezTo>
                  <a:pt x="504" y="19492"/>
                  <a:pt x="451" y="19733"/>
                  <a:pt x="398" y="19974"/>
                </a:cubicBezTo>
                <a:cubicBezTo>
                  <a:pt x="291" y="20456"/>
                  <a:pt x="172" y="20929"/>
                  <a:pt x="47" y="21407"/>
                </a:cubicBezTo>
                <a:cubicBezTo>
                  <a:pt x="31" y="21467"/>
                  <a:pt x="16" y="21532"/>
                  <a:pt x="0" y="21592"/>
                </a:cubicBezTo>
                <a:lnTo>
                  <a:pt x="88" y="21592"/>
                </a:lnTo>
                <a:cubicBezTo>
                  <a:pt x="103" y="21544"/>
                  <a:pt x="119" y="21496"/>
                  <a:pt x="135" y="21447"/>
                </a:cubicBezTo>
                <a:cubicBezTo>
                  <a:pt x="172" y="21331"/>
                  <a:pt x="210" y="21215"/>
                  <a:pt x="244" y="21098"/>
                </a:cubicBezTo>
                <a:cubicBezTo>
                  <a:pt x="279" y="20982"/>
                  <a:pt x="316" y="20865"/>
                  <a:pt x="351" y="20745"/>
                </a:cubicBezTo>
                <a:lnTo>
                  <a:pt x="454" y="20392"/>
                </a:lnTo>
                <a:lnTo>
                  <a:pt x="554" y="20038"/>
                </a:lnTo>
                <a:cubicBezTo>
                  <a:pt x="814" y="19087"/>
                  <a:pt x="1040" y="18123"/>
                  <a:pt x="1237" y="17152"/>
                </a:cubicBezTo>
                <a:cubicBezTo>
                  <a:pt x="1287" y="16907"/>
                  <a:pt x="1337" y="16666"/>
                  <a:pt x="1381" y="16421"/>
                </a:cubicBezTo>
                <a:cubicBezTo>
                  <a:pt x="1428" y="16176"/>
                  <a:pt x="1472" y="15931"/>
                  <a:pt x="1513" y="15686"/>
                </a:cubicBezTo>
                <a:lnTo>
                  <a:pt x="1575" y="15317"/>
                </a:lnTo>
                <a:cubicBezTo>
                  <a:pt x="1597" y="15192"/>
                  <a:pt x="1616" y="15072"/>
                  <a:pt x="1635" y="14947"/>
                </a:cubicBezTo>
                <a:lnTo>
                  <a:pt x="1751" y="14209"/>
                </a:lnTo>
                <a:cubicBezTo>
                  <a:pt x="1898" y="13221"/>
                  <a:pt x="2014" y="12225"/>
                  <a:pt x="2114" y="11226"/>
                </a:cubicBezTo>
                <a:cubicBezTo>
                  <a:pt x="2211" y="10226"/>
                  <a:pt x="2283" y="9226"/>
                  <a:pt x="2339" y="8222"/>
                </a:cubicBezTo>
                <a:cubicBezTo>
                  <a:pt x="2352" y="7970"/>
                  <a:pt x="2361" y="7721"/>
                  <a:pt x="2374" y="7468"/>
                </a:cubicBezTo>
                <a:cubicBezTo>
                  <a:pt x="2383" y="7215"/>
                  <a:pt x="2396" y="6966"/>
                  <a:pt x="2402" y="6713"/>
                </a:cubicBezTo>
                <a:lnTo>
                  <a:pt x="2424" y="5958"/>
                </a:lnTo>
                <a:lnTo>
                  <a:pt x="2427" y="5769"/>
                </a:lnTo>
                <a:lnTo>
                  <a:pt x="2427" y="5581"/>
                </a:lnTo>
                <a:lnTo>
                  <a:pt x="2430" y="5203"/>
                </a:lnTo>
                <a:cubicBezTo>
                  <a:pt x="2443" y="3943"/>
                  <a:pt x="2421" y="2682"/>
                  <a:pt x="2365" y="1425"/>
                </a:cubicBezTo>
                <a:cubicBezTo>
                  <a:pt x="3179" y="2168"/>
                  <a:pt x="4012" y="2875"/>
                  <a:pt x="4861" y="3553"/>
                </a:cubicBezTo>
                <a:cubicBezTo>
                  <a:pt x="6686" y="5003"/>
                  <a:pt x="8591" y="6295"/>
                  <a:pt x="10570" y="7363"/>
                </a:cubicBezTo>
                <a:cubicBezTo>
                  <a:pt x="11065" y="7628"/>
                  <a:pt x="11566" y="7881"/>
                  <a:pt x="12070" y="8118"/>
                </a:cubicBezTo>
                <a:cubicBezTo>
                  <a:pt x="12574" y="8351"/>
                  <a:pt x="13085" y="8576"/>
                  <a:pt x="13598" y="8773"/>
                </a:cubicBezTo>
                <a:cubicBezTo>
                  <a:pt x="13890" y="8885"/>
                  <a:pt x="14184" y="8993"/>
                  <a:pt x="14478" y="9098"/>
                </a:cubicBezTo>
                <a:cubicBezTo>
                  <a:pt x="14209" y="9238"/>
                  <a:pt x="13940" y="9387"/>
                  <a:pt x="13670" y="9535"/>
                </a:cubicBezTo>
                <a:cubicBezTo>
                  <a:pt x="13166" y="9816"/>
                  <a:pt x="12665" y="10109"/>
                  <a:pt x="12170" y="10423"/>
                </a:cubicBezTo>
                <a:cubicBezTo>
                  <a:pt x="11675" y="10732"/>
                  <a:pt x="11187" y="11057"/>
                  <a:pt x="10701" y="11390"/>
                </a:cubicBezTo>
                <a:cubicBezTo>
                  <a:pt x="10219" y="11731"/>
                  <a:pt x="9743" y="12085"/>
                  <a:pt x="9273" y="12450"/>
                </a:cubicBezTo>
                <a:cubicBezTo>
                  <a:pt x="8803" y="12820"/>
                  <a:pt x="8343" y="13201"/>
                  <a:pt x="7886" y="13598"/>
                </a:cubicBezTo>
                <a:cubicBezTo>
                  <a:pt x="7432" y="13996"/>
                  <a:pt x="6987" y="14409"/>
                  <a:pt x="6545" y="14835"/>
                </a:cubicBezTo>
                <a:cubicBezTo>
                  <a:pt x="6110" y="15265"/>
                  <a:pt x="5681" y="15710"/>
                  <a:pt x="5265" y="16168"/>
                </a:cubicBezTo>
                <a:cubicBezTo>
                  <a:pt x="4431" y="17091"/>
                  <a:pt x="3639" y="18075"/>
                  <a:pt x="2903" y="19123"/>
                </a:cubicBezTo>
                <a:cubicBezTo>
                  <a:pt x="2718" y="19384"/>
                  <a:pt x="2540" y="19653"/>
                  <a:pt x="2361" y="19922"/>
                </a:cubicBezTo>
                <a:cubicBezTo>
                  <a:pt x="2274" y="20058"/>
                  <a:pt x="2186" y="20195"/>
                  <a:pt x="2098" y="20331"/>
                </a:cubicBezTo>
                <a:lnTo>
                  <a:pt x="1967" y="20536"/>
                </a:lnTo>
                <a:cubicBezTo>
                  <a:pt x="1923" y="20604"/>
                  <a:pt x="1882" y="20677"/>
                  <a:pt x="1838" y="20745"/>
                </a:cubicBezTo>
                <a:lnTo>
                  <a:pt x="1585" y="21162"/>
                </a:lnTo>
                <a:lnTo>
                  <a:pt x="1340" y="21588"/>
                </a:lnTo>
                <a:lnTo>
                  <a:pt x="1334" y="21600"/>
                </a:lnTo>
                <a:lnTo>
                  <a:pt x="1347" y="21600"/>
                </a:lnTo>
                <a:lnTo>
                  <a:pt x="1350" y="21596"/>
                </a:lnTo>
                <a:lnTo>
                  <a:pt x="1597" y="21174"/>
                </a:lnTo>
                <a:lnTo>
                  <a:pt x="1854" y="20761"/>
                </a:lnTo>
                <a:cubicBezTo>
                  <a:pt x="1898" y="20693"/>
                  <a:pt x="1939" y="20624"/>
                  <a:pt x="1982" y="20556"/>
                </a:cubicBezTo>
                <a:lnTo>
                  <a:pt x="2114" y="20355"/>
                </a:lnTo>
                <a:cubicBezTo>
                  <a:pt x="2202" y="20219"/>
                  <a:pt x="2289" y="20086"/>
                  <a:pt x="2380" y="19950"/>
                </a:cubicBezTo>
                <a:cubicBezTo>
                  <a:pt x="2562" y="19685"/>
                  <a:pt x="2740" y="19420"/>
                  <a:pt x="2928" y="19163"/>
                </a:cubicBezTo>
                <a:cubicBezTo>
                  <a:pt x="3670" y="18123"/>
                  <a:pt x="4466" y="17152"/>
                  <a:pt x="5302" y="16236"/>
                </a:cubicBezTo>
                <a:cubicBezTo>
                  <a:pt x="6975" y="14409"/>
                  <a:pt x="8810" y="12836"/>
                  <a:pt x="10739" y="11491"/>
                </a:cubicBezTo>
                <a:cubicBezTo>
                  <a:pt x="11989" y="10615"/>
                  <a:pt x="13276" y="9836"/>
                  <a:pt x="14591" y="9146"/>
                </a:cubicBezTo>
                <a:cubicBezTo>
                  <a:pt x="15296" y="9383"/>
                  <a:pt x="16007" y="9584"/>
                  <a:pt x="16727" y="9740"/>
                </a:cubicBezTo>
                <a:cubicBezTo>
                  <a:pt x="17256" y="9853"/>
                  <a:pt x="17789" y="9945"/>
                  <a:pt x="18324" y="10005"/>
                </a:cubicBezTo>
                <a:cubicBezTo>
                  <a:pt x="18860" y="10065"/>
                  <a:pt x="19395" y="10101"/>
                  <a:pt x="19934" y="10105"/>
                </a:cubicBezTo>
                <a:cubicBezTo>
                  <a:pt x="20469" y="10105"/>
                  <a:pt x="21008" y="10077"/>
                  <a:pt x="21544" y="10013"/>
                </a:cubicBezTo>
                <a:cubicBezTo>
                  <a:pt x="21562" y="10009"/>
                  <a:pt x="21581" y="10009"/>
                  <a:pt x="21600" y="10005"/>
                </a:cubicBezTo>
                <a:lnTo>
                  <a:pt x="21600" y="9981"/>
                </a:lnTo>
                <a:cubicBezTo>
                  <a:pt x="21575" y="9965"/>
                  <a:pt x="21556" y="9965"/>
                  <a:pt x="21537" y="9969"/>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a:p>
        </p:txBody>
      </p:sp>
      <p:sp>
        <p:nvSpPr>
          <p:cNvPr id="18" name="Picture Placeholder 17">
            <a:extLst>
              <a:ext uri="{FF2B5EF4-FFF2-40B4-BE49-F238E27FC236}">
                <a16:creationId xmlns:a16="http://schemas.microsoft.com/office/drawing/2014/main" id="{D56CF948-C041-2E49-9258-F4F7D8FB71F9}"/>
              </a:ext>
            </a:extLst>
          </p:cNvPr>
          <p:cNvSpPr>
            <a:spLocks noGrp="1"/>
          </p:cNvSpPr>
          <p:nvPr>
            <p:ph type="pic" sz="quarter" idx="13"/>
          </p:nvPr>
        </p:nvSpPr>
        <p:spPr>
          <a:xfrm>
            <a:off x="408880" y="447675"/>
            <a:ext cx="5873751" cy="6410325"/>
          </a:xfrm>
          <a:custGeom>
            <a:avLst/>
            <a:gdLst>
              <a:gd name="connsiteX0" fmla="*/ 921845 w 5834329"/>
              <a:gd name="connsiteY0" fmla="*/ 0 h 6410325"/>
              <a:gd name="connsiteX1" fmla="*/ 1934168 w 5834329"/>
              <a:gd name="connsiteY1" fmla="*/ 676684 h 6410325"/>
              <a:gd name="connsiteX2" fmla="*/ 4249247 w 5834329"/>
              <a:gd name="connsiteY2" fmla="*/ 1888420 h 6410325"/>
              <a:gd name="connsiteX3" fmla="*/ 4857668 w 5834329"/>
              <a:gd name="connsiteY3" fmla="*/ 2128332 h 6410325"/>
              <a:gd name="connsiteX4" fmla="*/ 5477436 w 5834329"/>
              <a:gd name="connsiteY4" fmla="*/ 2336474 h 6410325"/>
              <a:gd name="connsiteX5" fmla="*/ 5834329 w 5834329"/>
              <a:gd name="connsiteY5" fmla="*/ 2440099 h 6410325"/>
              <a:gd name="connsiteX6" fmla="*/ 5506614 w 5834329"/>
              <a:gd name="connsiteY6" fmla="*/ 2579059 h 6410325"/>
              <a:gd name="connsiteX7" fmla="*/ 4898464 w 5834329"/>
              <a:gd name="connsiteY7" fmla="*/ 2861431 h 6410325"/>
              <a:gd name="connsiteX8" fmla="*/ 4302741 w 5834329"/>
              <a:gd name="connsiteY8" fmla="*/ 3169041 h 6410325"/>
              <a:gd name="connsiteX9" fmla="*/ 3723498 w 5834329"/>
              <a:gd name="connsiteY9" fmla="*/ 3506047 h 6410325"/>
              <a:gd name="connsiteX10" fmla="*/ 3161006 w 5834329"/>
              <a:gd name="connsiteY10" fmla="*/ 3871260 h 6410325"/>
              <a:gd name="connsiteX11" fmla="*/ 2617426 w 5834329"/>
              <a:gd name="connsiteY11" fmla="*/ 4264681 h 6410325"/>
              <a:gd name="connsiteX12" fmla="*/ 2097891 w 5834329"/>
              <a:gd name="connsiteY12" fmla="*/ 4688388 h 6410325"/>
              <a:gd name="connsiteX13" fmla="*/ 1140412 w 5834329"/>
              <a:gd name="connsiteY13" fmla="*/ 5628143 h 6410325"/>
              <a:gd name="connsiteX14" fmla="*/ 920764 w 5834329"/>
              <a:gd name="connsiteY14" fmla="*/ 5882308 h 6410325"/>
              <a:gd name="connsiteX15" fmla="*/ 814047 w 5834329"/>
              <a:gd name="connsiteY15" fmla="*/ 6012656 h 6410325"/>
              <a:gd name="connsiteX16" fmla="*/ 760554 w 5834329"/>
              <a:gd name="connsiteY16" fmla="*/ 6077682 h 6410325"/>
              <a:gd name="connsiteX17" fmla="*/ 708681 w 5834329"/>
              <a:gd name="connsiteY17" fmla="*/ 6144193 h 6410325"/>
              <a:gd name="connsiteX18" fmla="*/ 605747 w 5834329"/>
              <a:gd name="connsiteY18" fmla="*/ 6276916 h 6410325"/>
              <a:gd name="connsiteX19" fmla="*/ 509297 w 5834329"/>
              <a:gd name="connsiteY19" fmla="*/ 6409640 h 6410325"/>
              <a:gd name="connsiteX20" fmla="*/ 508817 w 5834329"/>
              <a:gd name="connsiteY20" fmla="*/ 6410325 h 6410325"/>
              <a:gd name="connsiteX21" fmla="*/ 0 w 5834329"/>
              <a:gd name="connsiteY21" fmla="*/ 6410325 h 6410325"/>
              <a:gd name="connsiteX22" fmla="*/ 17859 w 5834329"/>
              <a:gd name="connsiteY22" fmla="*/ 6367477 h 6410325"/>
              <a:gd name="connsiteX23" fmla="*/ 62167 w 5834329"/>
              <a:gd name="connsiteY23" fmla="*/ 6256429 h 6410325"/>
              <a:gd name="connsiteX24" fmla="*/ 105394 w 5834329"/>
              <a:gd name="connsiteY24" fmla="*/ 6144193 h 6410325"/>
              <a:gd name="connsiteX25" fmla="*/ 147270 w 5834329"/>
              <a:gd name="connsiteY25" fmla="*/ 6031659 h 6410325"/>
              <a:gd name="connsiteX26" fmla="*/ 187796 w 5834329"/>
              <a:gd name="connsiteY26" fmla="*/ 5919423 h 6410325"/>
              <a:gd name="connsiteX27" fmla="*/ 464719 w 5834329"/>
              <a:gd name="connsiteY27" fmla="*/ 5001343 h 6410325"/>
              <a:gd name="connsiteX28" fmla="*/ 523075 w 5834329"/>
              <a:gd name="connsiteY28" fmla="*/ 4768853 h 6410325"/>
              <a:gd name="connsiteX29" fmla="*/ 576569 w 5834329"/>
              <a:gd name="connsiteY29" fmla="*/ 4535176 h 6410325"/>
              <a:gd name="connsiteX30" fmla="*/ 601965 w 5834329"/>
              <a:gd name="connsiteY30" fmla="*/ 4417892 h 6410325"/>
              <a:gd name="connsiteX31" fmla="*/ 626010 w 5834329"/>
              <a:gd name="connsiteY31" fmla="*/ 4300311 h 6410325"/>
              <a:gd name="connsiteX32" fmla="*/ 673019 w 5834329"/>
              <a:gd name="connsiteY32" fmla="*/ 4065447 h 6410325"/>
              <a:gd name="connsiteX33" fmla="*/ 820261 w 5834329"/>
              <a:gd name="connsiteY33" fmla="*/ 3116783 h 6410325"/>
              <a:gd name="connsiteX34" fmla="*/ 911849 w 5834329"/>
              <a:gd name="connsiteY34" fmla="*/ 2161587 h 6410325"/>
              <a:gd name="connsiteX35" fmla="*/ 925897 w 5834329"/>
              <a:gd name="connsiteY35" fmla="*/ 1921675 h 6410325"/>
              <a:gd name="connsiteX36" fmla="*/ 937245 w 5834329"/>
              <a:gd name="connsiteY36" fmla="*/ 1681465 h 6410325"/>
              <a:gd name="connsiteX37" fmla="*/ 946160 w 5834329"/>
              <a:gd name="connsiteY37" fmla="*/ 1441553 h 6410325"/>
              <a:gd name="connsiteX38" fmla="*/ 947241 w 5834329"/>
              <a:gd name="connsiteY38" fmla="*/ 1381575 h 6410325"/>
              <a:gd name="connsiteX39" fmla="*/ 947241 w 5834329"/>
              <a:gd name="connsiteY39" fmla="*/ 1321597 h 6410325"/>
              <a:gd name="connsiteX40" fmla="*/ 948592 w 5834329"/>
              <a:gd name="connsiteY40" fmla="*/ 1201641 h 6410325"/>
              <a:gd name="connsiteX41" fmla="*/ 921845 w 5834329"/>
              <a:gd name="connsiteY41" fmla="*/ 0 h 641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834329" h="6410325">
                <a:moveTo>
                  <a:pt x="921845" y="0"/>
                </a:moveTo>
                <a:cubicBezTo>
                  <a:pt x="1252262" y="236350"/>
                  <a:pt x="1589973" y="462307"/>
                  <a:pt x="1934168" y="676684"/>
                </a:cubicBezTo>
                <a:cubicBezTo>
                  <a:pt x="2674702" y="1136318"/>
                  <a:pt x="3446845" y="1547554"/>
                  <a:pt x="4249247" y="1888420"/>
                </a:cubicBezTo>
                <a:cubicBezTo>
                  <a:pt x="4449983" y="1973933"/>
                  <a:pt x="4653150" y="2054399"/>
                  <a:pt x="4857668" y="2128332"/>
                </a:cubicBezTo>
                <a:cubicBezTo>
                  <a:pt x="5062186" y="2202562"/>
                  <a:pt x="5269136" y="2274120"/>
                  <a:pt x="5477436" y="2336474"/>
                </a:cubicBezTo>
                <a:cubicBezTo>
                  <a:pt x="5595500" y="2373589"/>
                  <a:pt x="5714915" y="2408032"/>
                  <a:pt x="5834329" y="2440099"/>
                </a:cubicBezTo>
                <a:cubicBezTo>
                  <a:pt x="5725181" y="2484638"/>
                  <a:pt x="5615762" y="2531848"/>
                  <a:pt x="5506614" y="2579059"/>
                </a:cubicBezTo>
                <a:cubicBezTo>
                  <a:pt x="5302096" y="2669916"/>
                  <a:pt x="5098929" y="2763150"/>
                  <a:pt x="4898464" y="2861431"/>
                </a:cubicBezTo>
                <a:cubicBezTo>
                  <a:pt x="4697728" y="2959712"/>
                  <a:pt x="4499694" y="3061853"/>
                  <a:pt x="4302741" y="3169041"/>
                </a:cubicBezTo>
                <a:cubicBezTo>
                  <a:pt x="4107138" y="3277714"/>
                  <a:pt x="3913967" y="3389951"/>
                  <a:pt x="3723498" y="3506047"/>
                </a:cubicBezTo>
                <a:cubicBezTo>
                  <a:pt x="3533029" y="3623628"/>
                  <a:pt x="3346342" y="3745068"/>
                  <a:pt x="3161006" y="3871260"/>
                </a:cubicBezTo>
                <a:cubicBezTo>
                  <a:pt x="2975670" y="3997748"/>
                  <a:pt x="2795197" y="4129285"/>
                  <a:pt x="2617426" y="4264681"/>
                </a:cubicBezTo>
                <a:cubicBezTo>
                  <a:pt x="2441006" y="4401265"/>
                  <a:pt x="2267017" y="4541708"/>
                  <a:pt x="2097891" y="4688388"/>
                </a:cubicBezTo>
                <a:cubicBezTo>
                  <a:pt x="1760180" y="4982043"/>
                  <a:pt x="1438949" y="5294998"/>
                  <a:pt x="1140412" y="5628143"/>
                </a:cubicBezTo>
                <a:cubicBezTo>
                  <a:pt x="1065575" y="5711281"/>
                  <a:pt x="993170" y="5797982"/>
                  <a:pt x="920764" y="5882308"/>
                </a:cubicBezTo>
                <a:cubicBezTo>
                  <a:pt x="883751" y="5925659"/>
                  <a:pt x="849710" y="5969306"/>
                  <a:pt x="814047" y="6012656"/>
                </a:cubicBezTo>
                <a:lnTo>
                  <a:pt x="760554" y="6077682"/>
                </a:lnTo>
                <a:cubicBezTo>
                  <a:pt x="742993" y="6099358"/>
                  <a:pt x="726513" y="6122517"/>
                  <a:pt x="708681" y="6144193"/>
                </a:cubicBezTo>
                <a:lnTo>
                  <a:pt x="605747" y="6276916"/>
                </a:lnTo>
                <a:lnTo>
                  <a:pt x="509297" y="6409640"/>
                </a:lnTo>
                <a:lnTo>
                  <a:pt x="508817" y="6410325"/>
                </a:lnTo>
                <a:lnTo>
                  <a:pt x="0" y="6410325"/>
                </a:lnTo>
                <a:lnTo>
                  <a:pt x="17859" y="6367477"/>
                </a:lnTo>
                <a:cubicBezTo>
                  <a:pt x="32989" y="6330362"/>
                  <a:pt x="48118" y="6293544"/>
                  <a:pt x="62167" y="6256429"/>
                </a:cubicBezTo>
                <a:cubicBezTo>
                  <a:pt x="77296" y="6218126"/>
                  <a:pt x="91345" y="6181011"/>
                  <a:pt x="105394" y="6144193"/>
                </a:cubicBezTo>
                <a:lnTo>
                  <a:pt x="147270" y="6031659"/>
                </a:lnTo>
                <a:lnTo>
                  <a:pt x="187796" y="5919423"/>
                </a:lnTo>
                <a:cubicBezTo>
                  <a:pt x="293432" y="5618048"/>
                  <a:pt x="384749" y="5311625"/>
                  <a:pt x="464719" y="5001343"/>
                </a:cubicBezTo>
                <a:cubicBezTo>
                  <a:pt x="484982" y="4924737"/>
                  <a:pt x="505514" y="4846943"/>
                  <a:pt x="523075" y="4768853"/>
                </a:cubicBezTo>
                <a:cubicBezTo>
                  <a:pt x="540906" y="4691060"/>
                  <a:pt x="560088" y="4613266"/>
                  <a:pt x="576569" y="4535176"/>
                </a:cubicBezTo>
                <a:lnTo>
                  <a:pt x="601965" y="4417892"/>
                </a:lnTo>
                <a:cubicBezTo>
                  <a:pt x="609529" y="4378105"/>
                  <a:pt x="618445" y="4339802"/>
                  <a:pt x="626010" y="4300311"/>
                </a:cubicBezTo>
                <a:lnTo>
                  <a:pt x="673019" y="4065447"/>
                </a:lnTo>
                <a:cubicBezTo>
                  <a:pt x="731376" y="3751304"/>
                  <a:pt x="779736" y="3434786"/>
                  <a:pt x="820261" y="3116783"/>
                </a:cubicBezTo>
                <a:cubicBezTo>
                  <a:pt x="859706" y="2799968"/>
                  <a:pt x="888884" y="2480778"/>
                  <a:pt x="911849" y="2161587"/>
                </a:cubicBezTo>
                <a:cubicBezTo>
                  <a:pt x="918063" y="2081122"/>
                  <a:pt x="920764" y="2002141"/>
                  <a:pt x="925897" y="1921675"/>
                </a:cubicBezTo>
                <a:cubicBezTo>
                  <a:pt x="929680" y="1841209"/>
                  <a:pt x="934543" y="1761931"/>
                  <a:pt x="937245" y="1681465"/>
                </a:cubicBezTo>
                <a:lnTo>
                  <a:pt x="946160" y="1441553"/>
                </a:lnTo>
                <a:lnTo>
                  <a:pt x="947241" y="1381575"/>
                </a:lnTo>
                <a:lnTo>
                  <a:pt x="947241" y="1321597"/>
                </a:lnTo>
                <a:lnTo>
                  <a:pt x="948592" y="1201641"/>
                </a:lnTo>
                <a:cubicBezTo>
                  <a:pt x="952374" y="800500"/>
                  <a:pt x="944809" y="399656"/>
                  <a:pt x="921845" y="0"/>
                </a:cubicBezTo>
                <a:close/>
              </a:path>
            </a:pathLst>
          </a:custGeom>
          <a:solidFill>
            <a:schemeClr val="accent1"/>
          </a:solidFill>
        </p:spPr>
        <p:txBody>
          <a:bodyPr wrap="square" anchor="ctr">
            <a:noAutofit/>
          </a:bodyPr>
          <a:lstStyle>
            <a:lvl1pPr algn="ctr">
              <a:buNone/>
              <a:defRPr sz="2000"/>
            </a:lvl1pPr>
          </a:lstStyle>
          <a:p>
            <a:r>
              <a:rPr lang="en-US"/>
              <a:t>Click icon to add picture</a:t>
            </a:r>
            <a:endParaRPr lang="fr-FR"/>
          </a:p>
        </p:txBody>
      </p:sp>
      <p:sp>
        <p:nvSpPr>
          <p:cNvPr id="10" name="Title 1">
            <a:extLst>
              <a:ext uri="{FF2B5EF4-FFF2-40B4-BE49-F238E27FC236}">
                <a16:creationId xmlns:a16="http://schemas.microsoft.com/office/drawing/2014/main" id="{17C3195D-1724-4A88-BD6D-9DFE6FCDC235}"/>
              </a:ext>
            </a:extLst>
          </p:cNvPr>
          <p:cNvSpPr>
            <a:spLocks noGrp="1"/>
          </p:cNvSpPr>
          <p:nvPr>
            <p:ph type="title"/>
          </p:nvPr>
        </p:nvSpPr>
        <p:spPr>
          <a:xfrm>
            <a:off x="3657600" y="3711840"/>
            <a:ext cx="4852988" cy="1470932"/>
          </a:xfrm>
          <a:prstGeom prst="rect">
            <a:avLst/>
          </a:prstGeom>
        </p:spPr>
        <p:txBody>
          <a:bodyPr anchor="b"/>
          <a:lstStyle>
            <a:lvl1pPr algn="r">
              <a:defRPr sz="6000"/>
            </a:lvl1pPr>
          </a:lstStyle>
          <a:p>
            <a:r>
              <a:rPr lang="en-US"/>
              <a:t>Click to edit Master title style</a:t>
            </a:r>
            <a:endParaRPr lang="en-US" dirty="0"/>
          </a:p>
        </p:txBody>
      </p:sp>
      <p:sp>
        <p:nvSpPr>
          <p:cNvPr id="11" name="Text Placeholder 2">
            <a:extLst>
              <a:ext uri="{FF2B5EF4-FFF2-40B4-BE49-F238E27FC236}">
                <a16:creationId xmlns:a16="http://schemas.microsoft.com/office/drawing/2014/main" id="{FA648EDA-6713-4A81-80F6-FECA02B6F6F4}"/>
              </a:ext>
            </a:extLst>
          </p:cNvPr>
          <p:cNvSpPr>
            <a:spLocks noGrp="1"/>
          </p:cNvSpPr>
          <p:nvPr>
            <p:ph type="body" idx="1"/>
          </p:nvPr>
        </p:nvSpPr>
        <p:spPr>
          <a:xfrm>
            <a:off x="3657600" y="5316122"/>
            <a:ext cx="4852988" cy="773528"/>
          </a:xfrm>
          <a:prstGeom prst="rect">
            <a:avLst/>
          </a:prstGeom>
        </p:spPr>
        <p:txBody>
          <a:bodyPr/>
          <a:lstStyle>
            <a:lvl1pPr marL="0" indent="0" algn="r">
              <a:buNone/>
              <a:defRPr sz="2400">
                <a:solidFill>
                  <a:schemeClr val="tx2">
                    <a:lumMod val="20000"/>
                    <a:lumOff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Date Placeholder 3">
            <a:extLst>
              <a:ext uri="{FF2B5EF4-FFF2-40B4-BE49-F238E27FC236}">
                <a16:creationId xmlns:a16="http://schemas.microsoft.com/office/drawing/2014/main" id="{C3199031-3894-4988-AD6A-1D5A1837ED28}"/>
              </a:ext>
            </a:extLst>
          </p:cNvPr>
          <p:cNvSpPr>
            <a:spLocks noGrp="1"/>
          </p:cNvSpPr>
          <p:nvPr>
            <p:ph type="dt" sz="half" idx="10"/>
          </p:nvPr>
        </p:nvSpPr>
        <p:spPr>
          <a:xfrm>
            <a:off x="1410788" y="6356350"/>
            <a:ext cx="1275261" cy="365125"/>
          </a:xfrm>
          <a:prstGeom prst="rect">
            <a:avLst/>
          </a:prstGeom>
        </p:spPr>
        <p:txBody>
          <a:bodyPr/>
          <a:lstStyle/>
          <a:p>
            <a:r>
              <a:rPr lang="en-US"/>
              <a:t>Date</a:t>
            </a:r>
          </a:p>
        </p:txBody>
      </p:sp>
      <p:sp>
        <p:nvSpPr>
          <p:cNvPr id="13" name="Footer Placeholder 4">
            <a:extLst>
              <a:ext uri="{FF2B5EF4-FFF2-40B4-BE49-F238E27FC236}">
                <a16:creationId xmlns:a16="http://schemas.microsoft.com/office/drawing/2014/main" id="{F5C51C7F-11B2-45E9-BD36-07AB456FB742}"/>
              </a:ext>
            </a:extLst>
          </p:cNvPr>
          <p:cNvSpPr>
            <a:spLocks noGrp="1"/>
          </p:cNvSpPr>
          <p:nvPr>
            <p:ph type="ftr" sz="quarter" idx="11"/>
          </p:nvPr>
        </p:nvSpPr>
        <p:spPr>
          <a:xfrm>
            <a:off x="3028950" y="6356350"/>
            <a:ext cx="3086100" cy="365125"/>
          </a:xfrm>
          <a:prstGeom prst="rect">
            <a:avLst/>
          </a:prstGeom>
        </p:spPr>
        <p:txBody>
          <a:bodyPr/>
          <a:lstStyle/>
          <a:p>
            <a:r>
              <a:rPr lang="en-US"/>
              <a:t>Your Footer Here</a:t>
            </a:r>
          </a:p>
        </p:txBody>
      </p:sp>
      <p:sp>
        <p:nvSpPr>
          <p:cNvPr id="14" name="Slide Number Placeholder 5">
            <a:extLst>
              <a:ext uri="{FF2B5EF4-FFF2-40B4-BE49-F238E27FC236}">
                <a16:creationId xmlns:a16="http://schemas.microsoft.com/office/drawing/2014/main" id="{9BE049E1-FD38-4199-B011-6F9B783A5F0F}"/>
              </a:ext>
            </a:extLst>
          </p:cNvPr>
          <p:cNvSpPr>
            <a:spLocks noGrp="1"/>
          </p:cNvSpPr>
          <p:nvPr>
            <p:ph type="sldNum" sz="quarter" idx="12"/>
          </p:nvPr>
        </p:nvSpPr>
        <p:spPr>
          <a:xfrm>
            <a:off x="6457950" y="6356350"/>
            <a:ext cx="2057400" cy="365125"/>
          </a:xfrm>
          <a:prstGeom prst="rect">
            <a:avLst/>
          </a:prstGeom>
        </p:spPr>
        <p:txBody>
          <a:bodyPr/>
          <a:lstStyle/>
          <a:p>
            <a:fld id="{9319E888-69DF-4A19-BF5D-F6CF70DE7D06}" type="slidenum">
              <a:rPr lang="en-US" smtClean="0"/>
              <a:t>‹#›</a:t>
            </a:fld>
            <a:endParaRPr lang="en-US"/>
          </a:p>
        </p:txBody>
      </p:sp>
    </p:spTree>
    <p:extLst>
      <p:ext uri="{BB962C8B-B14F-4D97-AF65-F5344CB8AC3E}">
        <p14:creationId xmlns:p14="http://schemas.microsoft.com/office/powerpoint/2010/main" val="6936052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and Content 1">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F341D4E2-AAC7-2143-8497-ABF221935BB5}"/>
              </a:ext>
            </a:extLst>
          </p:cNvPr>
          <p:cNvSpPr>
            <a:spLocks noGrp="1"/>
          </p:cNvSpPr>
          <p:nvPr>
            <p:ph type="pic" sz="quarter" idx="13"/>
          </p:nvPr>
        </p:nvSpPr>
        <p:spPr>
          <a:xfrm>
            <a:off x="7350035" y="2"/>
            <a:ext cx="1793965" cy="3474721"/>
          </a:xfrm>
          <a:custGeom>
            <a:avLst/>
            <a:gdLst>
              <a:gd name="connsiteX0" fmla="*/ 806951 w 1793965"/>
              <a:gd name="connsiteY0" fmla="*/ 0 h 3474721"/>
              <a:gd name="connsiteX1" fmla="*/ 1793965 w 1793965"/>
              <a:gd name="connsiteY1" fmla="*/ 0 h 3474721"/>
              <a:gd name="connsiteX2" fmla="*/ 1793965 w 1793965"/>
              <a:gd name="connsiteY2" fmla="*/ 3474721 h 3474721"/>
              <a:gd name="connsiteX3" fmla="*/ 1770628 w 1793965"/>
              <a:gd name="connsiteY3" fmla="*/ 3448018 h 3474721"/>
              <a:gd name="connsiteX4" fmla="*/ 1673538 w 1793965"/>
              <a:gd name="connsiteY4" fmla="*/ 3336216 h 3474721"/>
              <a:gd name="connsiteX5" fmla="*/ 1577693 w 1793965"/>
              <a:gd name="connsiteY5" fmla="*/ 3223287 h 3474721"/>
              <a:gd name="connsiteX6" fmla="*/ 1529771 w 1793965"/>
              <a:gd name="connsiteY6" fmla="*/ 3167306 h 3474721"/>
              <a:gd name="connsiteX7" fmla="*/ 1483095 w 1793965"/>
              <a:gd name="connsiteY7" fmla="*/ 3110198 h 3474721"/>
              <a:gd name="connsiteX8" fmla="*/ 1389825 w 1793965"/>
              <a:gd name="connsiteY8" fmla="*/ 2995983 h 3474721"/>
              <a:gd name="connsiteX9" fmla="*/ 1299130 w 1793965"/>
              <a:gd name="connsiteY9" fmla="*/ 2879032 h 3474721"/>
              <a:gd name="connsiteX10" fmla="*/ 953294 w 1793965"/>
              <a:gd name="connsiteY10" fmla="*/ 2402867 h 3474721"/>
              <a:gd name="connsiteX11" fmla="*/ 871735 w 1793965"/>
              <a:gd name="connsiteY11" fmla="*/ 2279643 h 3474721"/>
              <a:gd name="connsiteX12" fmla="*/ 831537 w 1793965"/>
              <a:gd name="connsiteY12" fmla="*/ 2218674 h 3474721"/>
              <a:gd name="connsiteX13" fmla="*/ 792750 w 1793965"/>
              <a:gd name="connsiteY13" fmla="*/ 2156419 h 3474721"/>
              <a:gd name="connsiteX14" fmla="*/ 715012 w 1793965"/>
              <a:gd name="connsiteY14" fmla="*/ 2032069 h 3474721"/>
              <a:gd name="connsiteX15" fmla="*/ 639848 w 1793965"/>
              <a:gd name="connsiteY15" fmla="*/ 1904984 h 3474721"/>
              <a:gd name="connsiteX16" fmla="*/ 360122 w 1793965"/>
              <a:gd name="connsiteY16" fmla="*/ 1388119 h 3474721"/>
              <a:gd name="connsiteX17" fmla="*/ 121757 w 1793965"/>
              <a:gd name="connsiteY17" fmla="*/ 852111 h 3474721"/>
              <a:gd name="connsiteX18" fmla="*/ 0 w 1793965"/>
              <a:gd name="connsiteY18" fmla="*/ 520725 h 3474721"/>
              <a:gd name="connsiteX19" fmla="*/ 19435 w 1793965"/>
              <a:gd name="connsiteY19" fmla="*/ 509303 h 3474721"/>
              <a:gd name="connsiteX20" fmla="*/ 84217 w 1793965"/>
              <a:gd name="connsiteY20" fmla="*/ 472465 h 3474721"/>
              <a:gd name="connsiteX21" fmla="*/ 213698 w 1793965"/>
              <a:gd name="connsiteY21" fmla="*/ 397501 h 3474721"/>
              <a:gd name="connsiteX22" fmla="*/ 340688 w 1793965"/>
              <a:gd name="connsiteY22" fmla="*/ 318837 h 3474721"/>
              <a:gd name="connsiteX23" fmla="*/ 404141 w 1793965"/>
              <a:gd name="connsiteY23" fmla="*/ 279425 h 3474721"/>
              <a:gd name="connsiteX24" fmla="*/ 466265 w 1793965"/>
              <a:gd name="connsiteY24" fmla="*/ 237438 h 3474721"/>
              <a:gd name="connsiteX25" fmla="*/ 590680 w 1793965"/>
              <a:gd name="connsiteY25" fmla="*/ 154914 h 3474721"/>
              <a:gd name="connsiteX26" fmla="*/ 712437 w 1793965"/>
              <a:gd name="connsiteY26" fmla="*/ 68528 h 3474721"/>
              <a:gd name="connsiteX27" fmla="*/ 774562 w 1793965"/>
              <a:gd name="connsiteY27" fmla="*/ 24129 h 3474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93965" h="3474721">
                <a:moveTo>
                  <a:pt x="806951" y="0"/>
                </a:moveTo>
                <a:lnTo>
                  <a:pt x="1793965" y="0"/>
                </a:lnTo>
                <a:lnTo>
                  <a:pt x="1793965" y="3474721"/>
                </a:lnTo>
                <a:lnTo>
                  <a:pt x="1770628" y="3448018"/>
                </a:lnTo>
                <a:cubicBezTo>
                  <a:pt x="1738237" y="3409893"/>
                  <a:pt x="1704600" y="3374341"/>
                  <a:pt x="1673538" y="3336216"/>
                </a:cubicBezTo>
                <a:lnTo>
                  <a:pt x="1577693" y="3223287"/>
                </a:lnTo>
                <a:lnTo>
                  <a:pt x="1529771" y="3167306"/>
                </a:lnTo>
                <a:lnTo>
                  <a:pt x="1483095" y="3110198"/>
                </a:lnTo>
                <a:lnTo>
                  <a:pt x="1389825" y="2995983"/>
                </a:lnTo>
                <a:cubicBezTo>
                  <a:pt x="1358763" y="2957857"/>
                  <a:pt x="1328947" y="2918445"/>
                  <a:pt x="1299130" y="2879032"/>
                </a:cubicBezTo>
                <a:cubicBezTo>
                  <a:pt x="1178702" y="2724118"/>
                  <a:pt x="1064752" y="2564055"/>
                  <a:pt x="953294" y="2402867"/>
                </a:cubicBezTo>
                <a:lnTo>
                  <a:pt x="871735" y="2279643"/>
                </a:lnTo>
                <a:cubicBezTo>
                  <a:pt x="858778" y="2259373"/>
                  <a:pt x="844493" y="2238943"/>
                  <a:pt x="831537" y="2218674"/>
                </a:cubicBezTo>
                <a:lnTo>
                  <a:pt x="792750" y="2156419"/>
                </a:lnTo>
                <a:cubicBezTo>
                  <a:pt x="766838" y="2115880"/>
                  <a:pt x="739596" y="2073894"/>
                  <a:pt x="715012" y="2032069"/>
                </a:cubicBezTo>
                <a:lnTo>
                  <a:pt x="639848" y="1904984"/>
                </a:lnTo>
                <a:cubicBezTo>
                  <a:pt x="540100" y="1736074"/>
                  <a:pt x="446914" y="1563303"/>
                  <a:pt x="360122" y="1388119"/>
                </a:cubicBezTo>
                <a:cubicBezTo>
                  <a:pt x="273331" y="1212774"/>
                  <a:pt x="194264" y="1033729"/>
                  <a:pt x="121757" y="852111"/>
                </a:cubicBezTo>
                <a:cubicBezTo>
                  <a:pt x="77739" y="742882"/>
                  <a:pt x="37541" y="632527"/>
                  <a:pt x="0" y="520725"/>
                </a:cubicBezTo>
                <a:lnTo>
                  <a:pt x="19435" y="509303"/>
                </a:lnTo>
                <a:cubicBezTo>
                  <a:pt x="41444" y="497882"/>
                  <a:pt x="62208" y="485173"/>
                  <a:pt x="84217" y="472465"/>
                </a:cubicBezTo>
                <a:lnTo>
                  <a:pt x="213698" y="397501"/>
                </a:lnTo>
                <a:lnTo>
                  <a:pt x="340688" y="318837"/>
                </a:lnTo>
                <a:lnTo>
                  <a:pt x="404141" y="279425"/>
                </a:lnTo>
                <a:lnTo>
                  <a:pt x="466265" y="237438"/>
                </a:lnTo>
                <a:lnTo>
                  <a:pt x="590680" y="154914"/>
                </a:lnTo>
                <a:lnTo>
                  <a:pt x="712437" y="68528"/>
                </a:lnTo>
                <a:cubicBezTo>
                  <a:pt x="733118" y="53407"/>
                  <a:pt x="753881" y="39411"/>
                  <a:pt x="774562" y="24129"/>
                </a:cubicBezTo>
                <a:close/>
              </a:path>
            </a:pathLst>
          </a:custGeom>
          <a:solidFill>
            <a:schemeClr val="accent1"/>
          </a:solidFill>
        </p:spPr>
        <p:txBody>
          <a:bodyPr wrap="square" anchor="ctr">
            <a:noAutofit/>
          </a:bodyPr>
          <a:lstStyle>
            <a:lvl1pPr algn="r">
              <a:buNone/>
              <a:defRPr sz="1800"/>
            </a:lvl1pPr>
          </a:lstStyle>
          <a:p>
            <a:r>
              <a:rPr lang="en-US"/>
              <a:t>Click icon to add picture</a:t>
            </a:r>
            <a:endParaRPr lang="fr-FR"/>
          </a:p>
        </p:txBody>
      </p:sp>
      <p:sp>
        <p:nvSpPr>
          <p:cNvPr id="11" name="Shape">
            <a:extLst>
              <a:ext uri="{FF2B5EF4-FFF2-40B4-BE49-F238E27FC236}">
                <a16:creationId xmlns:a16="http://schemas.microsoft.com/office/drawing/2014/main" id="{9ABD41A5-A741-CE43-B2CF-215421403F38}"/>
              </a:ext>
            </a:extLst>
          </p:cNvPr>
          <p:cNvSpPr/>
          <p:nvPr userDrawn="1"/>
        </p:nvSpPr>
        <p:spPr>
          <a:xfrm>
            <a:off x="0" y="5790564"/>
            <a:ext cx="2237744" cy="1067436"/>
          </a:xfrm>
          <a:custGeom>
            <a:avLst/>
            <a:gdLst/>
            <a:ahLst/>
            <a:cxnLst>
              <a:cxn ang="0">
                <a:pos x="wd2" y="hd2"/>
              </a:cxn>
              <a:cxn ang="5400000">
                <a:pos x="wd2" y="hd2"/>
              </a:cxn>
              <a:cxn ang="10800000">
                <a:pos x="wd2" y="hd2"/>
              </a:cxn>
              <a:cxn ang="16200000">
                <a:pos x="wd2" y="hd2"/>
              </a:cxn>
            </a:cxnLst>
            <a:rect l="0" t="0" r="r" b="b"/>
            <a:pathLst>
              <a:path w="21600" h="21503" extrusionOk="0">
                <a:moveTo>
                  <a:pt x="18388" y="14527"/>
                </a:moveTo>
                <a:cubicBezTo>
                  <a:pt x="17420" y="12729"/>
                  <a:pt x="16390" y="11051"/>
                  <a:pt x="15311" y="9493"/>
                </a:cubicBezTo>
                <a:lnTo>
                  <a:pt x="14490" y="8366"/>
                </a:lnTo>
                <a:cubicBezTo>
                  <a:pt x="14220" y="7982"/>
                  <a:pt x="13926" y="7646"/>
                  <a:pt x="13644" y="7287"/>
                </a:cubicBezTo>
                <a:cubicBezTo>
                  <a:pt x="13362" y="6927"/>
                  <a:pt x="13068" y="6592"/>
                  <a:pt x="12786" y="6280"/>
                </a:cubicBezTo>
                <a:cubicBezTo>
                  <a:pt x="12492" y="5944"/>
                  <a:pt x="12210" y="5609"/>
                  <a:pt x="11903" y="5321"/>
                </a:cubicBezTo>
                <a:cubicBezTo>
                  <a:pt x="11609" y="5033"/>
                  <a:pt x="11303" y="4698"/>
                  <a:pt x="11008" y="4434"/>
                </a:cubicBezTo>
                <a:lnTo>
                  <a:pt x="10089" y="3595"/>
                </a:lnTo>
                <a:cubicBezTo>
                  <a:pt x="9783" y="3331"/>
                  <a:pt x="9464" y="3091"/>
                  <a:pt x="9157" y="2852"/>
                </a:cubicBezTo>
                <a:cubicBezTo>
                  <a:pt x="8998" y="2732"/>
                  <a:pt x="8851" y="2612"/>
                  <a:pt x="8691" y="2492"/>
                </a:cubicBezTo>
                <a:lnTo>
                  <a:pt x="8213" y="2180"/>
                </a:lnTo>
                <a:lnTo>
                  <a:pt x="7735" y="1869"/>
                </a:lnTo>
                <a:cubicBezTo>
                  <a:pt x="7649" y="1821"/>
                  <a:pt x="7576" y="1773"/>
                  <a:pt x="7490" y="1725"/>
                </a:cubicBezTo>
                <a:lnTo>
                  <a:pt x="7245" y="1605"/>
                </a:lnTo>
                <a:lnTo>
                  <a:pt x="6264" y="1102"/>
                </a:lnTo>
                <a:cubicBezTo>
                  <a:pt x="5602" y="838"/>
                  <a:pt x="4953" y="526"/>
                  <a:pt x="4278" y="382"/>
                </a:cubicBezTo>
                <a:cubicBezTo>
                  <a:pt x="2856" y="-25"/>
                  <a:pt x="1422" y="-97"/>
                  <a:pt x="0" y="119"/>
                </a:cubicBezTo>
                <a:lnTo>
                  <a:pt x="0" y="1222"/>
                </a:lnTo>
                <a:lnTo>
                  <a:pt x="270" y="1246"/>
                </a:lnTo>
                <a:cubicBezTo>
                  <a:pt x="429" y="1270"/>
                  <a:pt x="588" y="1270"/>
                  <a:pt x="760" y="1270"/>
                </a:cubicBezTo>
                <a:lnTo>
                  <a:pt x="1250" y="1365"/>
                </a:lnTo>
                <a:lnTo>
                  <a:pt x="1728" y="1461"/>
                </a:lnTo>
                <a:cubicBezTo>
                  <a:pt x="1888" y="1485"/>
                  <a:pt x="2047" y="1509"/>
                  <a:pt x="2207" y="1557"/>
                </a:cubicBezTo>
                <a:cubicBezTo>
                  <a:pt x="2525" y="1653"/>
                  <a:pt x="2844" y="1749"/>
                  <a:pt x="3163" y="1845"/>
                </a:cubicBezTo>
                <a:lnTo>
                  <a:pt x="3408" y="1917"/>
                </a:lnTo>
                <a:lnTo>
                  <a:pt x="3641" y="2013"/>
                </a:lnTo>
                <a:lnTo>
                  <a:pt x="4119" y="2204"/>
                </a:lnTo>
                <a:lnTo>
                  <a:pt x="4597" y="2396"/>
                </a:lnTo>
                <a:cubicBezTo>
                  <a:pt x="4756" y="2444"/>
                  <a:pt x="4904" y="2564"/>
                  <a:pt x="5063" y="2636"/>
                </a:cubicBezTo>
                <a:cubicBezTo>
                  <a:pt x="5369" y="2804"/>
                  <a:pt x="5688" y="2947"/>
                  <a:pt x="5995" y="3115"/>
                </a:cubicBezTo>
                <a:lnTo>
                  <a:pt x="6914" y="3691"/>
                </a:lnTo>
                <a:lnTo>
                  <a:pt x="7147" y="3835"/>
                </a:lnTo>
                <a:cubicBezTo>
                  <a:pt x="7220" y="3883"/>
                  <a:pt x="7294" y="3954"/>
                  <a:pt x="7368" y="4002"/>
                </a:cubicBezTo>
                <a:lnTo>
                  <a:pt x="7821" y="4338"/>
                </a:lnTo>
                <a:cubicBezTo>
                  <a:pt x="9022" y="5225"/>
                  <a:pt x="10212" y="6256"/>
                  <a:pt x="11339" y="7455"/>
                </a:cubicBezTo>
                <a:cubicBezTo>
                  <a:pt x="11634" y="7742"/>
                  <a:pt x="11903" y="8054"/>
                  <a:pt x="12185" y="8365"/>
                </a:cubicBezTo>
                <a:lnTo>
                  <a:pt x="12602" y="8845"/>
                </a:lnTo>
                <a:cubicBezTo>
                  <a:pt x="12749" y="8989"/>
                  <a:pt x="12872" y="9181"/>
                  <a:pt x="13019" y="9348"/>
                </a:cubicBezTo>
                <a:cubicBezTo>
                  <a:pt x="13289" y="9684"/>
                  <a:pt x="13570" y="9996"/>
                  <a:pt x="13840" y="10355"/>
                </a:cubicBezTo>
                <a:lnTo>
                  <a:pt x="14649" y="11410"/>
                </a:lnTo>
                <a:cubicBezTo>
                  <a:pt x="15716" y="12849"/>
                  <a:pt x="16758" y="14383"/>
                  <a:pt x="17763" y="15989"/>
                </a:cubicBezTo>
                <a:cubicBezTo>
                  <a:pt x="18768" y="17619"/>
                  <a:pt x="19749" y="19297"/>
                  <a:pt x="20681" y="21095"/>
                </a:cubicBezTo>
                <a:cubicBezTo>
                  <a:pt x="20754" y="21239"/>
                  <a:pt x="20815" y="21359"/>
                  <a:pt x="20889" y="21503"/>
                </a:cubicBezTo>
                <a:lnTo>
                  <a:pt x="21600" y="21503"/>
                </a:lnTo>
                <a:cubicBezTo>
                  <a:pt x="21441" y="21095"/>
                  <a:pt x="21281" y="20712"/>
                  <a:pt x="21122" y="20328"/>
                </a:cubicBezTo>
                <a:cubicBezTo>
                  <a:pt x="20264" y="18219"/>
                  <a:pt x="19369" y="16301"/>
                  <a:pt x="18388" y="14527"/>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a:p>
        </p:txBody>
      </p:sp>
      <p:sp>
        <p:nvSpPr>
          <p:cNvPr id="28" name="Title 1">
            <a:extLst>
              <a:ext uri="{FF2B5EF4-FFF2-40B4-BE49-F238E27FC236}">
                <a16:creationId xmlns:a16="http://schemas.microsoft.com/office/drawing/2014/main" id="{C89E6CC6-39BF-46E2-B1D0-7967F6F97C8D}"/>
              </a:ext>
            </a:extLst>
          </p:cNvPr>
          <p:cNvSpPr>
            <a:spLocks noGrp="1"/>
          </p:cNvSpPr>
          <p:nvPr>
            <p:ph type="title"/>
          </p:nvPr>
        </p:nvSpPr>
        <p:spPr>
          <a:xfrm>
            <a:off x="628650" y="365126"/>
            <a:ext cx="7886700" cy="1157918"/>
          </a:xfrm>
        </p:spPr>
        <p:txBody>
          <a:bodyPr/>
          <a:lstStyle/>
          <a:p>
            <a:r>
              <a:rPr lang="en-US"/>
              <a:t>Click to edit Master title style</a:t>
            </a:r>
            <a:endParaRPr lang="en-US" dirty="0"/>
          </a:p>
        </p:txBody>
      </p:sp>
      <p:sp>
        <p:nvSpPr>
          <p:cNvPr id="29" name="Content Placeholder 2">
            <a:extLst>
              <a:ext uri="{FF2B5EF4-FFF2-40B4-BE49-F238E27FC236}">
                <a16:creationId xmlns:a16="http://schemas.microsoft.com/office/drawing/2014/main" id="{EB79CB35-9B92-4624-B48F-C0CF7A2C5F8B}"/>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Date Placeholder 3">
            <a:extLst>
              <a:ext uri="{FF2B5EF4-FFF2-40B4-BE49-F238E27FC236}">
                <a16:creationId xmlns:a16="http://schemas.microsoft.com/office/drawing/2014/main" id="{6C1CE33F-5189-414B-9B26-A58EC61B34D2}"/>
              </a:ext>
            </a:extLst>
          </p:cNvPr>
          <p:cNvSpPr>
            <a:spLocks noGrp="1"/>
          </p:cNvSpPr>
          <p:nvPr>
            <p:ph type="dt" sz="half" idx="10"/>
          </p:nvPr>
        </p:nvSpPr>
        <p:spPr>
          <a:xfrm>
            <a:off x="628650" y="6356350"/>
            <a:ext cx="2057400" cy="365125"/>
          </a:xfrm>
        </p:spPr>
        <p:txBody>
          <a:bodyPr/>
          <a:lstStyle/>
          <a:p>
            <a:r>
              <a:rPr lang="en-US"/>
              <a:t>Date</a:t>
            </a:r>
          </a:p>
        </p:txBody>
      </p:sp>
      <p:sp>
        <p:nvSpPr>
          <p:cNvPr id="31" name="Footer Placeholder 4">
            <a:extLst>
              <a:ext uri="{FF2B5EF4-FFF2-40B4-BE49-F238E27FC236}">
                <a16:creationId xmlns:a16="http://schemas.microsoft.com/office/drawing/2014/main" id="{9E161DA4-AA69-44DA-AD82-6A3B9288D56D}"/>
              </a:ext>
            </a:extLst>
          </p:cNvPr>
          <p:cNvSpPr>
            <a:spLocks noGrp="1"/>
          </p:cNvSpPr>
          <p:nvPr>
            <p:ph type="ftr" sz="quarter" idx="11"/>
          </p:nvPr>
        </p:nvSpPr>
        <p:spPr>
          <a:xfrm>
            <a:off x="3028950" y="6356350"/>
            <a:ext cx="3086100" cy="365125"/>
          </a:xfrm>
        </p:spPr>
        <p:txBody>
          <a:bodyPr/>
          <a:lstStyle/>
          <a:p>
            <a:r>
              <a:rPr lang="en-US"/>
              <a:t>Your Footer Here</a:t>
            </a:r>
          </a:p>
        </p:txBody>
      </p:sp>
      <p:sp>
        <p:nvSpPr>
          <p:cNvPr id="32" name="Slide Number Placeholder 5">
            <a:extLst>
              <a:ext uri="{FF2B5EF4-FFF2-40B4-BE49-F238E27FC236}">
                <a16:creationId xmlns:a16="http://schemas.microsoft.com/office/drawing/2014/main" id="{C1571870-B8E8-4979-BDF5-9E965C35F03B}"/>
              </a:ext>
            </a:extLst>
          </p:cNvPr>
          <p:cNvSpPr>
            <a:spLocks noGrp="1"/>
          </p:cNvSpPr>
          <p:nvPr>
            <p:ph type="sldNum" sz="quarter" idx="12"/>
          </p:nvPr>
        </p:nvSpPr>
        <p:spPr>
          <a:xfrm>
            <a:off x="6457950" y="6356350"/>
            <a:ext cx="2057400" cy="365125"/>
          </a:xfrm>
        </p:spPr>
        <p:txBody>
          <a:bodyPr/>
          <a:lstStyle/>
          <a:p>
            <a:fld id="{83A218E8-C0C8-4525-BD5F-99356FF4A842}" type="slidenum">
              <a:rPr lang="en-US" smtClean="0"/>
              <a:t>‹#›</a:t>
            </a:fld>
            <a:endParaRPr lang="en-US"/>
          </a:p>
        </p:txBody>
      </p:sp>
    </p:spTree>
    <p:extLst>
      <p:ext uri="{BB962C8B-B14F-4D97-AF65-F5344CB8AC3E}">
        <p14:creationId xmlns:p14="http://schemas.microsoft.com/office/powerpoint/2010/main" val="414215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B6BBCBE7-ED63-465B-9C32-9CEF782B5F4C}"/>
              </a:ext>
            </a:extLst>
          </p:cNvPr>
          <p:cNvSpPr>
            <a:spLocks noGrp="1"/>
          </p:cNvSpPr>
          <p:nvPr>
            <p:ph type="pic" sz="quarter" idx="13"/>
          </p:nvPr>
        </p:nvSpPr>
        <p:spPr>
          <a:xfrm>
            <a:off x="6968493" y="1"/>
            <a:ext cx="2175507" cy="5349941"/>
          </a:xfrm>
          <a:custGeom>
            <a:avLst/>
            <a:gdLst>
              <a:gd name="connsiteX0" fmla="*/ 1154428 w 2175507"/>
              <a:gd name="connsiteY0" fmla="*/ 0 h 5349941"/>
              <a:gd name="connsiteX1" fmla="*/ 2175507 w 2175507"/>
              <a:gd name="connsiteY1" fmla="*/ 0 h 5349941"/>
              <a:gd name="connsiteX2" fmla="*/ 2175507 w 2175507"/>
              <a:gd name="connsiteY2" fmla="*/ 4017515 h 5349941"/>
              <a:gd name="connsiteX3" fmla="*/ 2141264 w 2175507"/>
              <a:gd name="connsiteY3" fmla="*/ 4044336 h 5349941"/>
              <a:gd name="connsiteX4" fmla="*/ 2098056 w 2175507"/>
              <a:gd name="connsiteY4" fmla="*/ 4077864 h 5349941"/>
              <a:gd name="connsiteX5" fmla="*/ 2053639 w 2175507"/>
              <a:gd name="connsiteY5" fmla="*/ 4109902 h 5349941"/>
              <a:gd name="connsiteX6" fmla="*/ 1877081 w 2175507"/>
              <a:gd name="connsiteY6" fmla="*/ 4239295 h 5349941"/>
              <a:gd name="connsiteX7" fmla="*/ 1788147 w 2175507"/>
              <a:gd name="connsiteY7" fmla="*/ 4302129 h 5349941"/>
              <a:gd name="connsiteX8" fmla="*/ 1698004 w 2175507"/>
              <a:gd name="connsiteY8" fmla="*/ 4364963 h 5349941"/>
              <a:gd name="connsiteX9" fmla="*/ 1607862 w 2175507"/>
              <a:gd name="connsiteY9" fmla="*/ 4427797 h 5349941"/>
              <a:gd name="connsiteX10" fmla="*/ 1516410 w 2175507"/>
              <a:gd name="connsiteY10" fmla="*/ 4488147 h 5349941"/>
              <a:gd name="connsiteX11" fmla="*/ 1333506 w 2175507"/>
              <a:gd name="connsiteY11" fmla="*/ 4607358 h 5349941"/>
              <a:gd name="connsiteX12" fmla="*/ 1148084 w 2175507"/>
              <a:gd name="connsiteY12" fmla="*/ 4722843 h 5349941"/>
              <a:gd name="connsiteX13" fmla="*/ 960145 w 2175507"/>
              <a:gd name="connsiteY13" fmla="*/ 4835597 h 5349941"/>
              <a:gd name="connsiteX14" fmla="*/ 770896 w 2175507"/>
              <a:gd name="connsiteY14" fmla="*/ 4945867 h 5349941"/>
              <a:gd name="connsiteX15" fmla="*/ 580438 w 2175507"/>
              <a:gd name="connsiteY15" fmla="*/ 5052411 h 5349941"/>
              <a:gd name="connsiteX16" fmla="*/ 387362 w 2175507"/>
              <a:gd name="connsiteY16" fmla="*/ 5154982 h 5349941"/>
              <a:gd name="connsiteX17" fmla="*/ 0 w 2175507"/>
              <a:gd name="connsiteY17" fmla="*/ 5349941 h 5349941"/>
              <a:gd name="connsiteX18" fmla="*/ 5036 w 2175507"/>
              <a:gd name="connsiteY18" fmla="*/ 5261527 h 5349941"/>
              <a:gd name="connsiteX19" fmla="*/ 20345 w 2175507"/>
              <a:gd name="connsiteY19" fmla="*/ 5020373 h 5349941"/>
              <a:gd name="connsiteX20" fmla="*/ 38072 w 2175507"/>
              <a:gd name="connsiteY20" fmla="*/ 4779220 h 5349941"/>
              <a:gd name="connsiteX21" fmla="*/ 41899 w 2175507"/>
              <a:gd name="connsiteY21" fmla="*/ 4718870 h 5349941"/>
              <a:gd name="connsiteX22" fmla="*/ 47036 w 2175507"/>
              <a:gd name="connsiteY22" fmla="*/ 4658768 h 5349941"/>
              <a:gd name="connsiteX23" fmla="*/ 58417 w 2175507"/>
              <a:gd name="connsiteY23" fmla="*/ 4538067 h 5349941"/>
              <a:gd name="connsiteX24" fmla="*/ 69798 w 2175507"/>
              <a:gd name="connsiteY24" fmla="*/ 4417614 h 5349941"/>
              <a:gd name="connsiteX25" fmla="*/ 74934 w 2175507"/>
              <a:gd name="connsiteY25" fmla="*/ 4357264 h 5349941"/>
              <a:gd name="connsiteX26" fmla="*/ 81280 w 2175507"/>
              <a:gd name="connsiteY26" fmla="*/ 4297162 h 5349941"/>
              <a:gd name="connsiteX27" fmla="*/ 107970 w 2175507"/>
              <a:gd name="connsiteY27" fmla="*/ 4057250 h 5349941"/>
              <a:gd name="connsiteX28" fmla="*/ 114315 w 2175507"/>
              <a:gd name="connsiteY28" fmla="*/ 3996900 h 5349941"/>
              <a:gd name="connsiteX29" fmla="*/ 121869 w 2175507"/>
              <a:gd name="connsiteY29" fmla="*/ 3936550 h 5349941"/>
              <a:gd name="connsiteX30" fmla="*/ 138387 w 2175507"/>
              <a:gd name="connsiteY30" fmla="*/ 3817339 h 5349941"/>
              <a:gd name="connsiteX31" fmla="*/ 208285 w 2175507"/>
              <a:gd name="connsiteY31" fmla="*/ 3339006 h 5349941"/>
              <a:gd name="connsiteX32" fmla="*/ 293392 w 2175507"/>
              <a:gd name="connsiteY32" fmla="*/ 2863157 h 5349941"/>
              <a:gd name="connsiteX33" fmla="*/ 340326 w 2175507"/>
              <a:gd name="connsiteY33" fmla="*/ 2625977 h 5349941"/>
              <a:gd name="connsiteX34" fmla="*/ 365707 w 2175507"/>
              <a:gd name="connsiteY34" fmla="*/ 2508009 h 5349941"/>
              <a:gd name="connsiteX35" fmla="*/ 391189 w 2175507"/>
              <a:gd name="connsiteY35" fmla="*/ 2390040 h 5349941"/>
              <a:gd name="connsiteX36" fmla="*/ 632408 w 2175507"/>
              <a:gd name="connsiteY36" fmla="*/ 1455229 h 5349941"/>
              <a:gd name="connsiteX37" fmla="*/ 666753 w 2175507"/>
              <a:gd name="connsiteY37" fmla="*/ 1339744 h 5349941"/>
              <a:gd name="connsiteX38" fmla="*/ 702307 w 2175507"/>
              <a:gd name="connsiteY38" fmla="*/ 1224259 h 5349941"/>
              <a:gd name="connsiteX39" fmla="*/ 739169 w 2175507"/>
              <a:gd name="connsiteY39" fmla="*/ 1108773 h 5349941"/>
              <a:gd name="connsiteX40" fmla="*/ 775931 w 2175507"/>
              <a:gd name="connsiteY40" fmla="*/ 993536 h 5349941"/>
              <a:gd name="connsiteX41" fmla="*/ 854693 w 2175507"/>
              <a:gd name="connsiteY41" fmla="*/ 765298 h 5349941"/>
              <a:gd name="connsiteX42" fmla="*/ 938490 w 2175507"/>
              <a:gd name="connsiteY42" fmla="*/ 538301 h 5349941"/>
              <a:gd name="connsiteX43" fmla="*/ 1118876 w 2175507"/>
              <a:gd name="connsiteY43" fmla="*/ 88032 h 5349941"/>
              <a:gd name="connsiteX44" fmla="*/ 1148282 w 2175507"/>
              <a:gd name="connsiteY44" fmla="*/ 15441 h 5349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175507" h="5349941">
                <a:moveTo>
                  <a:pt x="1154428" y="0"/>
                </a:moveTo>
                <a:lnTo>
                  <a:pt x="2175507" y="0"/>
                </a:lnTo>
                <a:lnTo>
                  <a:pt x="2175507" y="4017515"/>
                </a:lnTo>
                <a:lnTo>
                  <a:pt x="2141264" y="4044336"/>
                </a:lnTo>
                <a:lnTo>
                  <a:pt x="2098056" y="4077864"/>
                </a:lnTo>
                <a:cubicBezTo>
                  <a:pt x="2082848" y="4088047"/>
                  <a:pt x="2068848" y="4099471"/>
                  <a:pt x="2053639" y="4109902"/>
                </a:cubicBezTo>
                <a:lnTo>
                  <a:pt x="1877081" y="4239295"/>
                </a:lnTo>
                <a:cubicBezTo>
                  <a:pt x="1847872" y="4261150"/>
                  <a:pt x="1818664" y="4281764"/>
                  <a:pt x="1788147" y="4302129"/>
                </a:cubicBezTo>
                <a:lnTo>
                  <a:pt x="1698004" y="4364963"/>
                </a:lnTo>
                <a:lnTo>
                  <a:pt x="1607862" y="4427797"/>
                </a:lnTo>
                <a:cubicBezTo>
                  <a:pt x="1577344" y="4448411"/>
                  <a:pt x="1546826" y="4467534"/>
                  <a:pt x="1516410" y="4488147"/>
                </a:cubicBezTo>
                <a:lnTo>
                  <a:pt x="1333506" y="4607358"/>
                </a:lnTo>
                <a:lnTo>
                  <a:pt x="1148084" y="4722843"/>
                </a:lnTo>
                <a:cubicBezTo>
                  <a:pt x="1085841" y="4762580"/>
                  <a:pt x="1022388" y="4798592"/>
                  <a:pt x="960145" y="4835597"/>
                </a:cubicBezTo>
                <a:cubicBezTo>
                  <a:pt x="896592" y="4872850"/>
                  <a:pt x="834348" y="4911345"/>
                  <a:pt x="770896" y="4945867"/>
                </a:cubicBezTo>
                <a:lnTo>
                  <a:pt x="580438" y="5052411"/>
                </a:lnTo>
                <a:lnTo>
                  <a:pt x="387362" y="5154982"/>
                </a:lnTo>
                <a:cubicBezTo>
                  <a:pt x="259047" y="5221790"/>
                  <a:pt x="129524" y="5287107"/>
                  <a:pt x="0" y="5349941"/>
                </a:cubicBezTo>
                <a:cubicBezTo>
                  <a:pt x="2518" y="5320387"/>
                  <a:pt x="3828" y="5290833"/>
                  <a:pt x="5036" y="5261527"/>
                </a:cubicBezTo>
                <a:cubicBezTo>
                  <a:pt x="10173" y="5182053"/>
                  <a:pt x="12691" y="5101089"/>
                  <a:pt x="20345" y="5020373"/>
                </a:cubicBezTo>
                <a:lnTo>
                  <a:pt x="38072" y="4779220"/>
                </a:lnTo>
                <a:lnTo>
                  <a:pt x="41899" y="4718870"/>
                </a:lnTo>
                <a:lnTo>
                  <a:pt x="47036" y="4658768"/>
                </a:lnTo>
                <a:lnTo>
                  <a:pt x="58417" y="4538067"/>
                </a:lnTo>
                <a:lnTo>
                  <a:pt x="69798" y="4417614"/>
                </a:lnTo>
                <a:lnTo>
                  <a:pt x="74934" y="4357264"/>
                </a:lnTo>
                <a:lnTo>
                  <a:pt x="81280" y="4297162"/>
                </a:lnTo>
                <a:lnTo>
                  <a:pt x="107970" y="4057250"/>
                </a:lnTo>
                <a:lnTo>
                  <a:pt x="114315" y="3996900"/>
                </a:lnTo>
                <a:lnTo>
                  <a:pt x="121869" y="3936550"/>
                </a:lnTo>
                <a:lnTo>
                  <a:pt x="138387" y="3817339"/>
                </a:lnTo>
                <a:cubicBezTo>
                  <a:pt x="157523" y="3657150"/>
                  <a:pt x="184113" y="3498202"/>
                  <a:pt x="208285" y="3339006"/>
                </a:cubicBezTo>
                <a:cubicBezTo>
                  <a:pt x="236184" y="3180059"/>
                  <a:pt x="261666" y="3021111"/>
                  <a:pt x="293392" y="2863157"/>
                </a:cubicBezTo>
                <a:cubicBezTo>
                  <a:pt x="308600" y="2783683"/>
                  <a:pt x="322600" y="2704209"/>
                  <a:pt x="340326" y="2625977"/>
                </a:cubicBezTo>
                <a:lnTo>
                  <a:pt x="365707" y="2508009"/>
                </a:lnTo>
                <a:cubicBezTo>
                  <a:pt x="374671" y="2468272"/>
                  <a:pt x="382225" y="2428535"/>
                  <a:pt x="391189" y="2390040"/>
                </a:cubicBezTo>
                <a:cubicBezTo>
                  <a:pt x="460986" y="2075870"/>
                  <a:pt x="542266" y="1764184"/>
                  <a:pt x="632408" y="1455229"/>
                </a:cubicBezTo>
                <a:cubicBezTo>
                  <a:pt x="642581" y="1416734"/>
                  <a:pt x="655271" y="1378239"/>
                  <a:pt x="666753" y="1339744"/>
                </a:cubicBezTo>
                <a:lnTo>
                  <a:pt x="702307" y="1224259"/>
                </a:lnTo>
                <a:cubicBezTo>
                  <a:pt x="713688" y="1185764"/>
                  <a:pt x="726479" y="1147268"/>
                  <a:pt x="739169" y="1108773"/>
                </a:cubicBezTo>
                <a:lnTo>
                  <a:pt x="775931" y="993536"/>
                </a:lnTo>
                <a:cubicBezTo>
                  <a:pt x="801312" y="917788"/>
                  <a:pt x="828003" y="840798"/>
                  <a:pt x="854693" y="765298"/>
                </a:cubicBezTo>
                <a:cubicBezTo>
                  <a:pt x="882692" y="689549"/>
                  <a:pt x="909282" y="613801"/>
                  <a:pt x="938490" y="538301"/>
                </a:cubicBezTo>
                <a:cubicBezTo>
                  <a:pt x="994389" y="386804"/>
                  <a:pt x="1056632" y="236797"/>
                  <a:pt x="1118876" y="88032"/>
                </a:cubicBezTo>
                <a:cubicBezTo>
                  <a:pt x="1124709" y="74948"/>
                  <a:pt x="1136496" y="45194"/>
                  <a:pt x="1148282" y="15441"/>
                </a:cubicBezTo>
                <a:close/>
              </a:path>
            </a:pathLst>
          </a:custGeom>
          <a:solidFill>
            <a:schemeClr val="accent1"/>
          </a:solidFill>
        </p:spPr>
        <p:txBody>
          <a:bodyPr wrap="square" anchor="ctr">
            <a:noAutofit/>
          </a:bodyPr>
          <a:lstStyle>
            <a:lvl1pPr algn="r">
              <a:buNone/>
              <a:defRPr sz="2000"/>
            </a:lvl1pPr>
          </a:lstStyle>
          <a:p>
            <a:r>
              <a:rPr lang="en-US"/>
              <a:t>Click icon to add picture</a:t>
            </a:r>
            <a:endParaRPr lang="fr-FR" dirty="0"/>
          </a:p>
        </p:txBody>
      </p:sp>
      <p:sp>
        <p:nvSpPr>
          <p:cNvPr id="11" name="Shape">
            <a:extLst>
              <a:ext uri="{FF2B5EF4-FFF2-40B4-BE49-F238E27FC236}">
                <a16:creationId xmlns:a16="http://schemas.microsoft.com/office/drawing/2014/main" id="{EB19291C-78C0-6D43-9C22-A6C94B8816A4}"/>
              </a:ext>
            </a:extLst>
          </p:cNvPr>
          <p:cNvSpPr/>
          <p:nvPr userDrawn="1"/>
        </p:nvSpPr>
        <p:spPr>
          <a:xfrm>
            <a:off x="-1269" y="624854"/>
            <a:ext cx="831849" cy="6233146"/>
          </a:xfrm>
          <a:custGeom>
            <a:avLst/>
            <a:gdLst/>
            <a:ahLst/>
            <a:cxnLst>
              <a:cxn ang="0">
                <a:pos x="wd2" y="hd2"/>
              </a:cxn>
              <a:cxn ang="5400000">
                <a:pos x="wd2" y="hd2"/>
              </a:cxn>
              <a:cxn ang="10800000">
                <a:pos x="wd2" y="hd2"/>
              </a:cxn>
              <a:cxn ang="16200000">
                <a:pos x="wd2" y="hd2"/>
              </a:cxn>
            </a:cxnLst>
            <a:rect l="0" t="0" r="r" b="b"/>
            <a:pathLst>
              <a:path w="21600" h="21600" extrusionOk="0">
                <a:moveTo>
                  <a:pt x="21468" y="17450"/>
                </a:moveTo>
                <a:cubicBezTo>
                  <a:pt x="21501" y="17239"/>
                  <a:pt x="21567" y="17027"/>
                  <a:pt x="21567" y="16816"/>
                </a:cubicBezTo>
                <a:lnTo>
                  <a:pt x="21600" y="16182"/>
                </a:lnTo>
                <a:lnTo>
                  <a:pt x="21567" y="15549"/>
                </a:lnTo>
                <a:cubicBezTo>
                  <a:pt x="21567" y="15337"/>
                  <a:pt x="21501" y="15126"/>
                  <a:pt x="21501" y="14915"/>
                </a:cubicBezTo>
                <a:cubicBezTo>
                  <a:pt x="21336" y="14070"/>
                  <a:pt x="21072" y="13225"/>
                  <a:pt x="20611" y="12380"/>
                </a:cubicBezTo>
                <a:cubicBezTo>
                  <a:pt x="20116" y="11535"/>
                  <a:pt x="19522" y="10694"/>
                  <a:pt x="18698" y="9854"/>
                </a:cubicBezTo>
                <a:cubicBezTo>
                  <a:pt x="17874" y="9013"/>
                  <a:pt x="16917" y="8181"/>
                  <a:pt x="15763" y="7345"/>
                </a:cubicBezTo>
                <a:cubicBezTo>
                  <a:pt x="14576" y="6513"/>
                  <a:pt x="13257" y="5686"/>
                  <a:pt x="11740" y="4867"/>
                </a:cubicBezTo>
                <a:cubicBezTo>
                  <a:pt x="10190" y="4049"/>
                  <a:pt x="8475" y="3235"/>
                  <a:pt x="6529" y="2429"/>
                </a:cubicBezTo>
                <a:cubicBezTo>
                  <a:pt x="6299" y="2328"/>
                  <a:pt x="6035" y="2227"/>
                  <a:pt x="5804" y="2130"/>
                </a:cubicBezTo>
                <a:lnTo>
                  <a:pt x="5045" y="1831"/>
                </a:lnTo>
                <a:lnTo>
                  <a:pt x="4287" y="1532"/>
                </a:lnTo>
                <a:cubicBezTo>
                  <a:pt x="4023" y="1430"/>
                  <a:pt x="3759" y="1333"/>
                  <a:pt x="3496" y="1232"/>
                </a:cubicBezTo>
                <a:lnTo>
                  <a:pt x="1880" y="638"/>
                </a:lnTo>
                <a:lnTo>
                  <a:pt x="132" y="48"/>
                </a:lnTo>
                <a:cubicBezTo>
                  <a:pt x="99" y="31"/>
                  <a:pt x="33" y="18"/>
                  <a:pt x="0" y="0"/>
                </a:cubicBezTo>
                <a:lnTo>
                  <a:pt x="0" y="233"/>
                </a:lnTo>
                <a:lnTo>
                  <a:pt x="1253" y="669"/>
                </a:lnTo>
                <a:lnTo>
                  <a:pt x="2836" y="1263"/>
                </a:lnTo>
                <a:cubicBezTo>
                  <a:pt x="3100" y="1364"/>
                  <a:pt x="3364" y="1461"/>
                  <a:pt x="3627" y="1562"/>
                </a:cubicBezTo>
                <a:lnTo>
                  <a:pt x="4386" y="1862"/>
                </a:lnTo>
                <a:lnTo>
                  <a:pt x="5144" y="2161"/>
                </a:lnTo>
                <a:cubicBezTo>
                  <a:pt x="5408" y="2262"/>
                  <a:pt x="5639" y="2359"/>
                  <a:pt x="5870" y="2460"/>
                </a:cubicBezTo>
                <a:lnTo>
                  <a:pt x="7255" y="3063"/>
                </a:lnTo>
                <a:cubicBezTo>
                  <a:pt x="7717" y="3265"/>
                  <a:pt x="8112" y="3468"/>
                  <a:pt x="8541" y="3670"/>
                </a:cubicBezTo>
                <a:lnTo>
                  <a:pt x="9168" y="3974"/>
                </a:lnTo>
                <a:cubicBezTo>
                  <a:pt x="9365" y="4075"/>
                  <a:pt x="9563" y="4176"/>
                  <a:pt x="9761" y="4282"/>
                </a:cubicBezTo>
                <a:cubicBezTo>
                  <a:pt x="10157" y="4485"/>
                  <a:pt x="10553" y="4691"/>
                  <a:pt x="10948" y="4894"/>
                </a:cubicBezTo>
                <a:cubicBezTo>
                  <a:pt x="12465" y="5712"/>
                  <a:pt x="13751" y="6540"/>
                  <a:pt x="14939" y="7367"/>
                </a:cubicBezTo>
                <a:cubicBezTo>
                  <a:pt x="16060" y="8199"/>
                  <a:pt x="17016" y="9031"/>
                  <a:pt x="17808" y="9867"/>
                </a:cubicBezTo>
                <a:cubicBezTo>
                  <a:pt x="18599" y="10703"/>
                  <a:pt x="19193" y="11544"/>
                  <a:pt x="19654" y="12384"/>
                </a:cubicBezTo>
                <a:cubicBezTo>
                  <a:pt x="21369" y="15452"/>
                  <a:pt x="20908" y="18537"/>
                  <a:pt x="18797" y="21600"/>
                </a:cubicBezTo>
                <a:lnTo>
                  <a:pt x="19621" y="21600"/>
                </a:lnTo>
                <a:cubicBezTo>
                  <a:pt x="20578" y="20222"/>
                  <a:pt x="21204" y="18836"/>
                  <a:pt x="21468" y="17450"/>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a:p>
        </p:txBody>
      </p:sp>
      <p:sp>
        <p:nvSpPr>
          <p:cNvPr id="28" name="Title 1">
            <a:extLst>
              <a:ext uri="{FF2B5EF4-FFF2-40B4-BE49-F238E27FC236}">
                <a16:creationId xmlns:a16="http://schemas.microsoft.com/office/drawing/2014/main" id="{946BF2A4-2203-49A4-A0A3-F3320F75E71D}"/>
              </a:ext>
            </a:extLst>
          </p:cNvPr>
          <p:cNvSpPr>
            <a:spLocks noGrp="1"/>
          </p:cNvSpPr>
          <p:nvPr>
            <p:ph type="title"/>
          </p:nvPr>
        </p:nvSpPr>
        <p:spPr>
          <a:xfrm>
            <a:off x="905690" y="365125"/>
            <a:ext cx="6337118" cy="1325563"/>
          </a:xfrm>
        </p:spPr>
        <p:txBody>
          <a:bodyPr/>
          <a:lstStyle/>
          <a:p>
            <a:r>
              <a:rPr lang="en-US"/>
              <a:t>Click to edit Master title style</a:t>
            </a:r>
            <a:endParaRPr lang="en-US" dirty="0"/>
          </a:p>
        </p:txBody>
      </p:sp>
      <p:sp>
        <p:nvSpPr>
          <p:cNvPr id="29" name="Content Placeholder 2">
            <a:extLst>
              <a:ext uri="{FF2B5EF4-FFF2-40B4-BE49-F238E27FC236}">
                <a16:creationId xmlns:a16="http://schemas.microsoft.com/office/drawing/2014/main" id="{EE36C935-202C-45E1-AAC2-E76C25781D89}"/>
              </a:ext>
            </a:extLst>
          </p:cNvPr>
          <p:cNvSpPr>
            <a:spLocks noGrp="1"/>
          </p:cNvSpPr>
          <p:nvPr>
            <p:ph idx="1"/>
          </p:nvPr>
        </p:nvSpPr>
        <p:spPr>
          <a:xfrm>
            <a:off x="905690" y="1825625"/>
            <a:ext cx="5860869"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Date Placeholder 3">
            <a:extLst>
              <a:ext uri="{FF2B5EF4-FFF2-40B4-BE49-F238E27FC236}">
                <a16:creationId xmlns:a16="http://schemas.microsoft.com/office/drawing/2014/main" id="{74413308-021A-4482-BA51-2E12E6BAE79E}"/>
              </a:ext>
            </a:extLst>
          </p:cNvPr>
          <p:cNvSpPr>
            <a:spLocks noGrp="1"/>
          </p:cNvSpPr>
          <p:nvPr>
            <p:ph type="dt" sz="half" idx="10"/>
          </p:nvPr>
        </p:nvSpPr>
        <p:spPr>
          <a:xfrm>
            <a:off x="905690" y="6356350"/>
            <a:ext cx="1780360" cy="365125"/>
          </a:xfrm>
        </p:spPr>
        <p:txBody>
          <a:bodyPr/>
          <a:lstStyle/>
          <a:p>
            <a:r>
              <a:rPr lang="en-US"/>
              <a:t>Date</a:t>
            </a:r>
            <a:endParaRPr lang="en-US" dirty="0"/>
          </a:p>
        </p:txBody>
      </p:sp>
      <p:sp>
        <p:nvSpPr>
          <p:cNvPr id="31" name="Footer Placeholder 4">
            <a:extLst>
              <a:ext uri="{FF2B5EF4-FFF2-40B4-BE49-F238E27FC236}">
                <a16:creationId xmlns:a16="http://schemas.microsoft.com/office/drawing/2014/main" id="{F5ABE93D-47C7-4C5D-9CBC-D68A4B8C5E0A}"/>
              </a:ext>
            </a:extLst>
          </p:cNvPr>
          <p:cNvSpPr>
            <a:spLocks noGrp="1"/>
          </p:cNvSpPr>
          <p:nvPr>
            <p:ph type="ftr" sz="quarter" idx="11"/>
          </p:nvPr>
        </p:nvSpPr>
        <p:spPr>
          <a:xfrm>
            <a:off x="3028950" y="6356350"/>
            <a:ext cx="3086100" cy="365125"/>
          </a:xfrm>
        </p:spPr>
        <p:txBody>
          <a:bodyPr/>
          <a:lstStyle/>
          <a:p>
            <a:r>
              <a:rPr lang="en-US"/>
              <a:t>Your Footer Here</a:t>
            </a:r>
          </a:p>
        </p:txBody>
      </p:sp>
      <p:sp>
        <p:nvSpPr>
          <p:cNvPr id="32" name="Slide Number Placeholder 5">
            <a:extLst>
              <a:ext uri="{FF2B5EF4-FFF2-40B4-BE49-F238E27FC236}">
                <a16:creationId xmlns:a16="http://schemas.microsoft.com/office/drawing/2014/main" id="{58BE1DA5-7A31-4970-8B1A-A57B63F7BC7D}"/>
              </a:ext>
            </a:extLst>
          </p:cNvPr>
          <p:cNvSpPr>
            <a:spLocks noGrp="1"/>
          </p:cNvSpPr>
          <p:nvPr>
            <p:ph type="sldNum" sz="quarter" idx="12"/>
          </p:nvPr>
        </p:nvSpPr>
        <p:spPr>
          <a:xfrm>
            <a:off x="6457950" y="6356350"/>
            <a:ext cx="2057400" cy="365125"/>
          </a:xfrm>
        </p:spPr>
        <p:txBody>
          <a:bodyPr/>
          <a:lstStyle/>
          <a:p>
            <a:fld id="{83A218E8-C0C8-4525-BD5F-99356FF4A842}" type="slidenum">
              <a:rPr lang="en-US" smtClean="0"/>
              <a:t>‹#›</a:t>
            </a:fld>
            <a:endParaRPr lang="en-US"/>
          </a:p>
        </p:txBody>
      </p:sp>
    </p:spTree>
    <p:extLst>
      <p:ext uri="{BB962C8B-B14F-4D97-AF65-F5344CB8AC3E}">
        <p14:creationId xmlns:p14="http://schemas.microsoft.com/office/powerpoint/2010/main" val="36520916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CBFE2B94-F7ED-B54B-AE92-10D6BE4F2CC8}"/>
              </a:ext>
            </a:extLst>
          </p:cNvPr>
          <p:cNvSpPr>
            <a:spLocks noGrp="1"/>
          </p:cNvSpPr>
          <p:nvPr>
            <p:ph type="pic" sz="quarter" idx="13"/>
          </p:nvPr>
        </p:nvSpPr>
        <p:spPr>
          <a:xfrm>
            <a:off x="0" y="0"/>
            <a:ext cx="3085507" cy="2709558"/>
          </a:xfrm>
          <a:custGeom>
            <a:avLst/>
            <a:gdLst>
              <a:gd name="connsiteX0" fmla="*/ 0 w 3085507"/>
              <a:gd name="connsiteY0" fmla="*/ 0 h 2709558"/>
              <a:gd name="connsiteX1" fmla="*/ 1955440 w 3085507"/>
              <a:gd name="connsiteY1" fmla="*/ 0 h 2709558"/>
              <a:gd name="connsiteX2" fmla="*/ 2006722 w 3085507"/>
              <a:gd name="connsiteY2" fmla="*/ 173362 h 2709558"/>
              <a:gd name="connsiteX3" fmla="*/ 2050148 w 3085507"/>
              <a:gd name="connsiteY3" fmla="*/ 312226 h 2709558"/>
              <a:gd name="connsiteX4" fmla="*/ 2095002 w 3085507"/>
              <a:gd name="connsiteY4" fmla="*/ 451217 h 2709558"/>
              <a:gd name="connsiteX5" fmla="*/ 2190996 w 3085507"/>
              <a:gd name="connsiteY5" fmla="*/ 726438 h 2709558"/>
              <a:gd name="connsiteX6" fmla="*/ 2633823 w 3085507"/>
              <a:gd name="connsiteY6" fmla="*/ 1804616 h 2709558"/>
              <a:gd name="connsiteX7" fmla="*/ 3085507 w 3085507"/>
              <a:gd name="connsiteY7" fmla="*/ 2709558 h 2709558"/>
              <a:gd name="connsiteX8" fmla="*/ 2194853 w 3085507"/>
              <a:gd name="connsiteY8" fmla="*/ 2528545 h 2709558"/>
              <a:gd name="connsiteX9" fmla="*/ 2006722 w 3085507"/>
              <a:gd name="connsiteY9" fmla="*/ 2499316 h 2709558"/>
              <a:gd name="connsiteX10" fmla="*/ 1817307 w 3085507"/>
              <a:gd name="connsiteY10" fmla="*/ 2473726 h 2709558"/>
              <a:gd name="connsiteX11" fmla="*/ 1722599 w 3085507"/>
              <a:gd name="connsiteY11" fmla="*/ 2461057 h 2709558"/>
              <a:gd name="connsiteX12" fmla="*/ 1627891 w 3085507"/>
              <a:gd name="connsiteY12" fmla="*/ 2450896 h 2709558"/>
              <a:gd name="connsiteX13" fmla="*/ 1533183 w 3085507"/>
              <a:gd name="connsiteY13" fmla="*/ 2440609 h 2709558"/>
              <a:gd name="connsiteX14" fmla="*/ 1485757 w 3085507"/>
              <a:gd name="connsiteY14" fmla="*/ 2435592 h 2709558"/>
              <a:gd name="connsiteX15" fmla="*/ 1438475 w 3085507"/>
              <a:gd name="connsiteY15" fmla="*/ 2431703 h 2709558"/>
              <a:gd name="connsiteX16" fmla="*/ 1247773 w 3085507"/>
              <a:gd name="connsiteY16" fmla="*/ 2415145 h 2709558"/>
              <a:gd name="connsiteX17" fmla="*/ 1057072 w 3085507"/>
              <a:gd name="connsiteY17" fmla="*/ 2403729 h 2709558"/>
              <a:gd name="connsiteX18" fmla="*/ 962364 w 3085507"/>
              <a:gd name="connsiteY18" fmla="*/ 2398586 h 2709558"/>
              <a:gd name="connsiteX19" fmla="*/ 866370 w 3085507"/>
              <a:gd name="connsiteY19" fmla="*/ 2396077 h 2709558"/>
              <a:gd name="connsiteX20" fmla="*/ 770377 w 3085507"/>
              <a:gd name="connsiteY20" fmla="*/ 2393443 h 2709558"/>
              <a:gd name="connsiteX21" fmla="*/ 674383 w 3085507"/>
              <a:gd name="connsiteY21" fmla="*/ 2390934 h 2709558"/>
              <a:gd name="connsiteX22" fmla="*/ 483682 w 3085507"/>
              <a:gd name="connsiteY22" fmla="*/ 2389680 h 2709558"/>
              <a:gd name="connsiteX23" fmla="*/ 387831 w 3085507"/>
              <a:gd name="connsiteY23" fmla="*/ 2390934 h 2709558"/>
              <a:gd name="connsiteX24" fmla="*/ 291838 w 3085507"/>
              <a:gd name="connsiteY24" fmla="*/ 2393443 h 2709558"/>
              <a:gd name="connsiteX25" fmla="*/ 195844 w 3085507"/>
              <a:gd name="connsiteY25" fmla="*/ 2396077 h 2709558"/>
              <a:gd name="connsiteX26" fmla="*/ 103707 w 3085507"/>
              <a:gd name="connsiteY26" fmla="*/ 2399841 h 2709558"/>
              <a:gd name="connsiteX27" fmla="*/ 0 w 3085507"/>
              <a:gd name="connsiteY27" fmla="*/ 2404984 h 2709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085507" h="2709558">
                <a:moveTo>
                  <a:pt x="0" y="0"/>
                </a:moveTo>
                <a:lnTo>
                  <a:pt x="1955440" y="0"/>
                </a:lnTo>
                <a:cubicBezTo>
                  <a:pt x="1972153" y="57327"/>
                  <a:pt x="1988724" y="116034"/>
                  <a:pt x="2006722" y="173362"/>
                </a:cubicBezTo>
                <a:cubicBezTo>
                  <a:pt x="2020721" y="219274"/>
                  <a:pt x="2034863" y="266314"/>
                  <a:pt x="2050148" y="312226"/>
                </a:cubicBezTo>
                <a:lnTo>
                  <a:pt x="2095002" y="451217"/>
                </a:lnTo>
                <a:cubicBezTo>
                  <a:pt x="2127000" y="542915"/>
                  <a:pt x="2157712" y="634739"/>
                  <a:pt x="2190996" y="726438"/>
                </a:cubicBezTo>
                <a:cubicBezTo>
                  <a:pt x="2322701" y="1090973"/>
                  <a:pt x="2471263" y="1451621"/>
                  <a:pt x="2633823" y="1804616"/>
                </a:cubicBezTo>
                <a:cubicBezTo>
                  <a:pt x="2773242" y="2111825"/>
                  <a:pt x="2925518" y="2412636"/>
                  <a:pt x="3085507" y="2709558"/>
                </a:cubicBezTo>
                <a:cubicBezTo>
                  <a:pt x="2791098" y="2638181"/>
                  <a:pt x="2494261" y="2576965"/>
                  <a:pt x="2194853" y="2528545"/>
                </a:cubicBezTo>
                <a:lnTo>
                  <a:pt x="2006722" y="2499316"/>
                </a:lnTo>
                <a:cubicBezTo>
                  <a:pt x="1944012" y="2490285"/>
                  <a:pt x="1880017" y="2482758"/>
                  <a:pt x="1817307" y="2473726"/>
                </a:cubicBezTo>
                <a:cubicBezTo>
                  <a:pt x="1785309" y="2468709"/>
                  <a:pt x="1754596" y="2464820"/>
                  <a:pt x="1722599" y="2461057"/>
                </a:cubicBezTo>
                <a:lnTo>
                  <a:pt x="1627891" y="2450896"/>
                </a:lnTo>
                <a:lnTo>
                  <a:pt x="1533183" y="2440609"/>
                </a:lnTo>
                <a:lnTo>
                  <a:pt x="1485757" y="2435592"/>
                </a:lnTo>
                <a:lnTo>
                  <a:pt x="1438475" y="2431703"/>
                </a:lnTo>
                <a:lnTo>
                  <a:pt x="1247773" y="2415145"/>
                </a:lnTo>
                <a:cubicBezTo>
                  <a:pt x="1183778" y="2410127"/>
                  <a:pt x="1121068" y="2407493"/>
                  <a:pt x="1057072" y="2403729"/>
                </a:cubicBezTo>
                <a:lnTo>
                  <a:pt x="962364" y="2398586"/>
                </a:lnTo>
                <a:lnTo>
                  <a:pt x="866370" y="2396077"/>
                </a:lnTo>
                <a:lnTo>
                  <a:pt x="770377" y="2393443"/>
                </a:lnTo>
                <a:cubicBezTo>
                  <a:pt x="738379" y="2392189"/>
                  <a:pt x="706381" y="2390934"/>
                  <a:pt x="674383" y="2390934"/>
                </a:cubicBezTo>
                <a:lnTo>
                  <a:pt x="483682" y="2389680"/>
                </a:lnTo>
                <a:cubicBezTo>
                  <a:pt x="451684" y="2389680"/>
                  <a:pt x="419829" y="2389680"/>
                  <a:pt x="387831" y="2390934"/>
                </a:cubicBezTo>
                <a:lnTo>
                  <a:pt x="291838" y="2393443"/>
                </a:lnTo>
                <a:lnTo>
                  <a:pt x="195844" y="2396077"/>
                </a:lnTo>
                <a:lnTo>
                  <a:pt x="103707" y="2399841"/>
                </a:lnTo>
                <a:cubicBezTo>
                  <a:pt x="69138" y="2401095"/>
                  <a:pt x="34569" y="2403729"/>
                  <a:pt x="0" y="2404984"/>
                </a:cubicBezTo>
                <a:close/>
              </a:path>
            </a:pathLst>
          </a:custGeom>
          <a:solidFill>
            <a:schemeClr val="accent1"/>
          </a:solidFill>
        </p:spPr>
        <p:txBody>
          <a:bodyPr wrap="square" anchor="ctr">
            <a:noAutofit/>
          </a:bodyPr>
          <a:lstStyle>
            <a:lvl1pPr algn="ctr">
              <a:buNone/>
              <a:defRPr sz="2000"/>
            </a:lvl1pPr>
          </a:lstStyle>
          <a:p>
            <a:r>
              <a:rPr lang="en-US"/>
              <a:t>Click icon to add picture</a:t>
            </a:r>
            <a:endParaRPr lang="fr-FR"/>
          </a:p>
        </p:txBody>
      </p:sp>
      <p:sp>
        <p:nvSpPr>
          <p:cNvPr id="17" name="Picture Placeholder 16">
            <a:extLst>
              <a:ext uri="{FF2B5EF4-FFF2-40B4-BE49-F238E27FC236}">
                <a16:creationId xmlns:a16="http://schemas.microsoft.com/office/drawing/2014/main" id="{BF641F36-E47F-4DEF-9AB1-D58B73DA1B59}"/>
              </a:ext>
            </a:extLst>
          </p:cNvPr>
          <p:cNvSpPr>
            <a:spLocks noGrp="1"/>
          </p:cNvSpPr>
          <p:nvPr>
            <p:ph type="pic" sz="quarter" idx="17"/>
          </p:nvPr>
        </p:nvSpPr>
        <p:spPr>
          <a:xfrm>
            <a:off x="6833557" y="0"/>
            <a:ext cx="2310443" cy="5623133"/>
          </a:xfrm>
          <a:custGeom>
            <a:avLst/>
            <a:gdLst>
              <a:gd name="connsiteX0" fmla="*/ 1086386 w 2310443"/>
              <a:gd name="connsiteY0" fmla="*/ 0 h 5623133"/>
              <a:gd name="connsiteX1" fmla="*/ 2310443 w 2310443"/>
              <a:gd name="connsiteY1" fmla="*/ 0 h 5623133"/>
              <a:gd name="connsiteX2" fmla="*/ 2310443 w 2310443"/>
              <a:gd name="connsiteY2" fmla="*/ 5623133 h 5623133"/>
              <a:gd name="connsiteX3" fmla="*/ 2163444 w 2310443"/>
              <a:gd name="connsiteY3" fmla="*/ 5522553 h 5623133"/>
              <a:gd name="connsiteX4" fmla="*/ 1634043 w 2310443"/>
              <a:gd name="connsiteY4" fmla="*/ 5147399 h 5623133"/>
              <a:gd name="connsiteX5" fmla="*/ 934635 w 2310443"/>
              <a:gd name="connsiteY5" fmla="*/ 4726270 h 5623133"/>
              <a:gd name="connsiteX6" fmla="*/ 0 w 2310443"/>
              <a:gd name="connsiteY6" fmla="*/ 4215428 h 5623133"/>
              <a:gd name="connsiteX7" fmla="*/ 138453 w 2310443"/>
              <a:gd name="connsiteY7" fmla="*/ 3252515 h 5623133"/>
              <a:gd name="connsiteX8" fmla="*/ 235616 w 2310443"/>
              <a:gd name="connsiteY8" fmla="*/ 2763162 h 5623133"/>
              <a:gd name="connsiteX9" fmla="*/ 350153 w 2310443"/>
              <a:gd name="connsiteY9" fmla="*/ 2276657 h 5623133"/>
              <a:gd name="connsiteX10" fmla="*/ 479275 w 2310443"/>
              <a:gd name="connsiteY10" fmla="*/ 1793776 h 5623133"/>
              <a:gd name="connsiteX11" fmla="*/ 621696 w 2310443"/>
              <a:gd name="connsiteY11" fmla="*/ 1313745 h 5623133"/>
              <a:gd name="connsiteX12" fmla="*/ 778809 w 2310443"/>
              <a:gd name="connsiteY12" fmla="*/ 837338 h 5623133"/>
              <a:gd name="connsiteX13" fmla="*/ 946539 w 2310443"/>
              <a:gd name="connsiteY13" fmla="*/ 363261 h 5623133"/>
              <a:gd name="connsiteX14" fmla="*/ 1086386 w 2310443"/>
              <a:gd name="connsiteY14" fmla="*/ 0 h 5623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10443" h="5623133">
                <a:moveTo>
                  <a:pt x="1086386" y="0"/>
                </a:moveTo>
                <a:lnTo>
                  <a:pt x="2310443" y="0"/>
                </a:lnTo>
                <a:lnTo>
                  <a:pt x="2310443" y="5623133"/>
                </a:lnTo>
                <a:lnTo>
                  <a:pt x="2163444" y="5522553"/>
                </a:lnTo>
                <a:cubicBezTo>
                  <a:pt x="1986977" y="5397501"/>
                  <a:pt x="1803143" y="5257716"/>
                  <a:pt x="1634043" y="5147399"/>
                </a:cubicBezTo>
                <a:cubicBezTo>
                  <a:pt x="1403562" y="5003053"/>
                  <a:pt x="1170251" y="4862720"/>
                  <a:pt x="934635" y="4726270"/>
                </a:cubicBezTo>
                <a:cubicBezTo>
                  <a:pt x="628345" y="4548394"/>
                  <a:pt x="316800" y="4378027"/>
                  <a:pt x="0" y="4215428"/>
                </a:cubicBezTo>
                <a:cubicBezTo>
                  <a:pt x="33246" y="3892817"/>
                  <a:pt x="79897" y="3571241"/>
                  <a:pt x="138453" y="3252515"/>
                </a:cubicBezTo>
                <a:cubicBezTo>
                  <a:pt x="167730" y="3088620"/>
                  <a:pt x="199689" y="2925762"/>
                  <a:pt x="235616" y="2763162"/>
                </a:cubicBezTo>
                <a:cubicBezTo>
                  <a:pt x="271543" y="2600562"/>
                  <a:pt x="310151" y="2437963"/>
                  <a:pt x="350153" y="2276657"/>
                </a:cubicBezTo>
                <a:cubicBezTo>
                  <a:pt x="390048" y="2115352"/>
                  <a:pt x="434018" y="1954046"/>
                  <a:pt x="479275" y="1793776"/>
                </a:cubicBezTo>
                <a:cubicBezTo>
                  <a:pt x="524533" y="1633766"/>
                  <a:pt x="572471" y="1473756"/>
                  <a:pt x="621696" y="1313745"/>
                </a:cubicBezTo>
                <a:cubicBezTo>
                  <a:pt x="672315" y="1153475"/>
                  <a:pt x="725616" y="996054"/>
                  <a:pt x="778809" y="837338"/>
                </a:cubicBezTo>
                <a:cubicBezTo>
                  <a:pt x="832110" y="678362"/>
                  <a:pt x="889271" y="520941"/>
                  <a:pt x="946539" y="363261"/>
                </a:cubicBezTo>
                <a:cubicBezTo>
                  <a:pt x="991796" y="241311"/>
                  <a:pt x="1038448" y="120655"/>
                  <a:pt x="1086386" y="0"/>
                </a:cubicBezTo>
                <a:close/>
              </a:path>
            </a:pathLst>
          </a:custGeom>
          <a:solidFill>
            <a:schemeClr val="accent1"/>
          </a:solidFill>
        </p:spPr>
        <p:txBody>
          <a:bodyPr wrap="square" anchor="ctr">
            <a:noAutofit/>
          </a:bodyPr>
          <a:lstStyle>
            <a:lvl1pPr algn="ctr">
              <a:buNone/>
              <a:defRPr sz="2000"/>
            </a:lvl1pPr>
          </a:lstStyle>
          <a:p>
            <a:r>
              <a:rPr lang="en-US"/>
              <a:t>Click icon to add picture</a:t>
            </a:r>
            <a:endParaRPr lang="fr-FR"/>
          </a:p>
        </p:txBody>
      </p:sp>
      <p:sp>
        <p:nvSpPr>
          <p:cNvPr id="10" name="Title 1">
            <a:extLst>
              <a:ext uri="{FF2B5EF4-FFF2-40B4-BE49-F238E27FC236}">
                <a16:creationId xmlns:a16="http://schemas.microsoft.com/office/drawing/2014/main" id="{1E401285-0A6E-4F70-86DB-227CB70FE112}"/>
              </a:ext>
            </a:extLst>
          </p:cNvPr>
          <p:cNvSpPr>
            <a:spLocks noGrp="1"/>
          </p:cNvSpPr>
          <p:nvPr>
            <p:ph type="title"/>
          </p:nvPr>
        </p:nvSpPr>
        <p:spPr>
          <a:xfrm>
            <a:off x="3196046" y="513807"/>
            <a:ext cx="3762103" cy="2195752"/>
          </a:xfrm>
          <a:prstGeom prst="rect">
            <a:avLst/>
          </a:prstGeom>
        </p:spPr>
        <p:txBody>
          <a:bodyPr anchor="b"/>
          <a:lstStyle>
            <a:lvl1pPr>
              <a:defRPr sz="6000"/>
            </a:lvl1pPr>
          </a:lstStyle>
          <a:p>
            <a:r>
              <a:rPr lang="en-US"/>
              <a:t>Click to edit Master title style</a:t>
            </a:r>
            <a:endParaRPr lang="en-US" dirty="0"/>
          </a:p>
        </p:txBody>
      </p:sp>
      <p:sp>
        <p:nvSpPr>
          <p:cNvPr id="11" name="Text Placeholder 2">
            <a:extLst>
              <a:ext uri="{FF2B5EF4-FFF2-40B4-BE49-F238E27FC236}">
                <a16:creationId xmlns:a16="http://schemas.microsoft.com/office/drawing/2014/main" id="{4A11A794-A338-4A3D-A44B-9F224F209EE9}"/>
              </a:ext>
            </a:extLst>
          </p:cNvPr>
          <p:cNvSpPr>
            <a:spLocks noGrp="1"/>
          </p:cNvSpPr>
          <p:nvPr>
            <p:ph type="body" idx="1"/>
          </p:nvPr>
        </p:nvSpPr>
        <p:spPr>
          <a:xfrm>
            <a:off x="623888" y="2804161"/>
            <a:ext cx="2405062" cy="3285490"/>
          </a:xfrm>
          <a:prstGeom prst="rect">
            <a:avLst/>
          </a:prstGeom>
        </p:spPr>
        <p:txBody>
          <a:bodyPr/>
          <a:lstStyle>
            <a:lvl1pPr marL="0" indent="0">
              <a:buNone/>
              <a:defRPr sz="2400">
                <a:solidFill>
                  <a:schemeClr val="tx2">
                    <a:lumMod val="20000"/>
                    <a:lumOff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Date Placeholder 3">
            <a:extLst>
              <a:ext uri="{FF2B5EF4-FFF2-40B4-BE49-F238E27FC236}">
                <a16:creationId xmlns:a16="http://schemas.microsoft.com/office/drawing/2014/main" id="{F084121D-C173-41BF-A8BF-A7307C52D566}"/>
              </a:ext>
            </a:extLst>
          </p:cNvPr>
          <p:cNvSpPr>
            <a:spLocks noGrp="1"/>
          </p:cNvSpPr>
          <p:nvPr>
            <p:ph type="dt" sz="half" idx="10"/>
          </p:nvPr>
        </p:nvSpPr>
        <p:spPr>
          <a:xfrm>
            <a:off x="628650" y="6356350"/>
            <a:ext cx="2057400" cy="365125"/>
          </a:xfrm>
          <a:prstGeom prst="rect">
            <a:avLst/>
          </a:prstGeom>
        </p:spPr>
        <p:txBody>
          <a:bodyPr/>
          <a:lstStyle/>
          <a:p>
            <a:r>
              <a:rPr lang="en-US"/>
              <a:t>Date</a:t>
            </a:r>
          </a:p>
        </p:txBody>
      </p:sp>
      <p:sp>
        <p:nvSpPr>
          <p:cNvPr id="13" name="Footer Placeholder 4">
            <a:extLst>
              <a:ext uri="{FF2B5EF4-FFF2-40B4-BE49-F238E27FC236}">
                <a16:creationId xmlns:a16="http://schemas.microsoft.com/office/drawing/2014/main" id="{D7E377AD-FE2F-4ACD-975A-1CA31E6EAF7F}"/>
              </a:ext>
            </a:extLst>
          </p:cNvPr>
          <p:cNvSpPr>
            <a:spLocks noGrp="1"/>
          </p:cNvSpPr>
          <p:nvPr>
            <p:ph type="ftr" sz="quarter" idx="11"/>
          </p:nvPr>
        </p:nvSpPr>
        <p:spPr>
          <a:xfrm>
            <a:off x="3028950" y="6356350"/>
            <a:ext cx="3086100" cy="365125"/>
          </a:xfrm>
          <a:prstGeom prst="rect">
            <a:avLst/>
          </a:prstGeom>
        </p:spPr>
        <p:txBody>
          <a:bodyPr/>
          <a:lstStyle/>
          <a:p>
            <a:r>
              <a:rPr lang="en-US"/>
              <a:t>Your Footer Here</a:t>
            </a:r>
          </a:p>
        </p:txBody>
      </p:sp>
      <p:sp>
        <p:nvSpPr>
          <p:cNvPr id="14" name="Slide Number Placeholder 5">
            <a:extLst>
              <a:ext uri="{FF2B5EF4-FFF2-40B4-BE49-F238E27FC236}">
                <a16:creationId xmlns:a16="http://schemas.microsoft.com/office/drawing/2014/main" id="{8DD8FB59-3532-4BA9-BBBF-A18CF50441F8}"/>
              </a:ext>
            </a:extLst>
          </p:cNvPr>
          <p:cNvSpPr>
            <a:spLocks noGrp="1"/>
          </p:cNvSpPr>
          <p:nvPr>
            <p:ph type="sldNum" sz="quarter" idx="12"/>
          </p:nvPr>
        </p:nvSpPr>
        <p:spPr>
          <a:xfrm>
            <a:off x="6457950" y="6356350"/>
            <a:ext cx="2057400" cy="365125"/>
          </a:xfrm>
          <a:prstGeom prst="rect">
            <a:avLst/>
          </a:prstGeom>
        </p:spPr>
        <p:txBody>
          <a:bodyPr/>
          <a:lstStyle/>
          <a:p>
            <a:fld id="{9319E888-69DF-4A19-BF5D-F6CF70DE7D06}" type="slidenum">
              <a:rPr lang="en-US" smtClean="0"/>
              <a:t>‹#›</a:t>
            </a:fld>
            <a:endParaRPr lang="en-US"/>
          </a:p>
        </p:txBody>
      </p:sp>
      <p:sp>
        <p:nvSpPr>
          <p:cNvPr id="18" name="Text Placeholder 17">
            <a:extLst>
              <a:ext uri="{FF2B5EF4-FFF2-40B4-BE49-F238E27FC236}">
                <a16:creationId xmlns:a16="http://schemas.microsoft.com/office/drawing/2014/main" id="{88B00100-82A6-46DB-AB35-5266F91AE755}"/>
              </a:ext>
            </a:extLst>
          </p:cNvPr>
          <p:cNvSpPr>
            <a:spLocks noGrp="1"/>
          </p:cNvSpPr>
          <p:nvPr>
            <p:ph type="body" sz="quarter" idx="14" hasCustomPrompt="1"/>
          </p:nvPr>
        </p:nvSpPr>
        <p:spPr>
          <a:xfrm>
            <a:off x="4912405" y="4218108"/>
            <a:ext cx="1701800" cy="228600"/>
          </a:xfrm>
          <a:noFill/>
        </p:spPr>
        <p:txBody>
          <a:bodyPr anchor="ctr">
            <a:noAutofit/>
          </a:bodyPr>
          <a:lstStyle>
            <a:lvl1pPr marL="0" indent="0" algn="r">
              <a:buNone/>
              <a:defRPr sz="12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Name</a:t>
            </a:r>
          </a:p>
        </p:txBody>
      </p:sp>
      <p:sp>
        <p:nvSpPr>
          <p:cNvPr id="19" name="Text Placeholder 17">
            <a:extLst>
              <a:ext uri="{FF2B5EF4-FFF2-40B4-BE49-F238E27FC236}">
                <a16:creationId xmlns:a16="http://schemas.microsoft.com/office/drawing/2014/main" id="{CCE23A20-9D3A-4A2C-8AD2-D6BCBFFE8052}"/>
              </a:ext>
            </a:extLst>
          </p:cNvPr>
          <p:cNvSpPr>
            <a:spLocks noGrp="1"/>
          </p:cNvSpPr>
          <p:nvPr>
            <p:ph type="body" sz="quarter" idx="15" hasCustomPrompt="1"/>
          </p:nvPr>
        </p:nvSpPr>
        <p:spPr>
          <a:xfrm>
            <a:off x="4912405" y="4448176"/>
            <a:ext cx="1701800" cy="228600"/>
          </a:xfrm>
          <a:noFill/>
        </p:spPr>
        <p:txBody>
          <a:bodyPr anchor="ctr">
            <a:noAutofit/>
          </a:bodyPr>
          <a:lstStyle>
            <a:lvl1pPr marL="0" indent="0" algn="r">
              <a:buNone/>
              <a:defRPr sz="12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Mobile / email</a:t>
            </a:r>
          </a:p>
        </p:txBody>
      </p:sp>
      <p:sp>
        <p:nvSpPr>
          <p:cNvPr id="20" name="Text Placeholder 17">
            <a:extLst>
              <a:ext uri="{FF2B5EF4-FFF2-40B4-BE49-F238E27FC236}">
                <a16:creationId xmlns:a16="http://schemas.microsoft.com/office/drawing/2014/main" id="{7686557C-B6EC-41CF-A5C6-C78D6675CEFD}"/>
              </a:ext>
            </a:extLst>
          </p:cNvPr>
          <p:cNvSpPr>
            <a:spLocks noGrp="1"/>
          </p:cNvSpPr>
          <p:nvPr>
            <p:ph type="body" sz="quarter" idx="16" hasCustomPrompt="1"/>
          </p:nvPr>
        </p:nvSpPr>
        <p:spPr>
          <a:xfrm>
            <a:off x="4912405" y="4678244"/>
            <a:ext cx="1701800" cy="228600"/>
          </a:xfrm>
          <a:noFill/>
        </p:spPr>
        <p:txBody>
          <a:bodyPr anchor="ctr">
            <a:noAutofit/>
          </a:bodyPr>
          <a:lstStyle>
            <a:lvl1pPr marL="0" indent="0" algn="r">
              <a:buNone/>
              <a:defRPr sz="12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Company</a:t>
            </a:r>
          </a:p>
        </p:txBody>
      </p:sp>
    </p:spTree>
    <p:extLst>
      <p:ext uri="{BB962C8B-B14F-4D97-AF65-F5344CB8AC3E}">
        <p14:creationId xmlns:p14="http://schemas.microsoft.com/office/powerpoint/2010/main" val="2712458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1">
    <p:spTree>
      <p:nvGrpSpPr>
        <p:cNvPr id="1" name=""/>
        <p:cNvGrpSpPr/>
        <p:nvPr/>
      </p:nvGrpSpPr>
      <p:grpSpPr>
        <a:xfrm>
          <a:off x="0" y="0"/>
          <a:ext cx="0" cy="0"/>
          <a:chOff x="0" y="0"/>
          <a:chExt cx="0" cy="0"/>
        </a:xfrm>
      </p:grpSpPr>
      <p:sp>
        <p:nvSpPr>
          <p:cNvPr id="15" name="Shape">
            <a:extLst>
              <a:ext uri="{FF2B5EF4-FFF2-40B4-BE49-F238E27FC236}">
                <a16:creationId xmlns:a16="http://schemas.microsoft.com/office/drawing/2014/main" id="{92C3839E-7D3E-40E0-B165-2B8256BE1B1C}"/>
              </a:ext>
            </a:extLst>
          </p:cNvPr>
          <p:cNvSpPr/>
          <p:nvPr userDrawn="1"/>
        </p:nvSpPr>
        <p:spPr>
          <a:xfrm>
            <a:off x="384816" y="0"/>
            <a:ext cx="8759184" cy="6858000"/>
          </a:xfrm>
          <a:custGeom>
            <a:avLst/>
            <a:gdLst/>
            <a:ahLst/>
            <a:cxnLst>
              <a:cxn ang="0">
                <a:pos x="wd2" y="hd2"/>
              </a:cxn>
              <a:cxn ang="5400000">
                <a:pos x="wd2" y="hd2"/>
              </a:cxn>
              <a:cxn ang="10800000">
                <a:pos x="wd2" y="hd2"/>
              </a:cxn>
              <a:cxn ang="16200000">
                <a:pos x="wd2" y="hd2"/>
              </a:cxn>
            </a:cxnLst>
            <a:rect l="0" t="0" r="r" b="b"/>
            <a:pathLst>
              <a:path w="21600" h="21600" extrusionOk="0">
                <a:moveTo>
                  <a:pt x="21537" y="9969"/>
                </a:moveTo>
                <a:cubicBezTo>
                  <a:pt x="21002" y="10021"/>
                  <a:pt x="20466" y="10041"/>
                  <a:pt x="19931" y="10033"/>
                </a:cubicBezTo>
                <a:cubicBezTo>
                  <a:pt x="19395" y="10025"/>
                  <a:pt x="18860" y="9981"/>
                  <a:pt x="18327" y="9917"/>
                </a:cubicBezTo>
                <a:cubicBezTo>
                  <a:pt x="17795" y="9852"/>
                  <a:pt x="17262" y="9752"/>
                  <a:pt x="16736" y="9640"/>
                </a:cubicBezTo>
                <a:cubicBezTo>
                  <a:pt x="16054" y="9487"/>
                  <a:pt x="15374" y="9294"/>
                  <a:pt x="14704" y="9070"/>
                </a:cubicBezTo>
                <a:cubicBezTo>
                  <a:pt x="15383" y="8716"/>
                  <a:pt x="16069" y="8383"/>
                  <a:pt x="16761" y="8074"/>
                </a:cubicBezTo>
                <a:cubicBezTo>
                  <a:pt x="17798" y="7608"/>
                  <a:pt x="18850" y="7195"/>
                  <a:pt x="19912" y="6837"/>
                </a:cubicBezTo>
                <a:cubicBezTo>
                  <a:pt x="20441" y="6657"/>
                  <a:pt x="20977" y="6488"/>
                  <a:pt x="21512" y="6335"/>
                </a:cubicBezTo>
                <a:cubicBezTo>
                  <a:pt x="21540" y="6327"/>
                  <a:pt x="21566" y="6319"/>
                  <a:pt x="21594" y="6311"/>
                </a:cubicBezTo>
                <a:lnTo>
                  <a:pt x="21594" y="6287"/>
                </a:lnTo>
                <a:cubicBezTo>
                  <a:pt x="21566" y="6295"/>
                  <a:pt x="21537" y="6303"/>
                  <a:pt x="21509" y="6311"/>
                </a:cubicBezTo>
                <a:cubicBezTo>
                  <a:pt x="20971" y="6456"/>
                  <a:pt x="20435" y="6616"/>
                  <a:pt x="19903" y="6789"/>
                </a:cubicBezTo>
                <a:cubicBezTo>
                  <a:pt x="18838" y="7138"/>
                  <a:pt x="17782" y="7544"/>
                  <a:pt x="16743" y="8002"/>
                </a:cubicBezTo>
                <a:cubicBezTo>
                  <a:pt x="16016" y="8319"/>
                  <a:pt x="15299" y="8664"/>
                  <a:pt x="14588" y="9033"/>
                </a:cubicBezTo>
                <a:cubicBezTo>
                  <a:pt x="13226" y="8568"/>
                  <a:pt x="11895" y="7965"/>
                  <a:pt x="10598" y="7263"/>
                </a:cubicBezTo>
                <a:cubicBezTo>
                  <a:pt x="10351" y="7130"/>
                  <a:pt x="10106" y="6994"/>
                  <a:pt x="9859" y="6853"/>
                </a:cubicBezTo>
                <a:lnTo>
                  <a:pt x="9492" y="6641"/>
                </a:lnTo>
                <a:cubicBezTo>
                  <a:pt x="9370" y="6568"/>
                  <a:pt x="9248" y="6496"/>
                  <a:pt x="9129" y="6424"/>
                </a:cubicBezTo>
                <a:cubicBezTo>
                  <a:pt x="8644" y="6131"/>
                  <a:pt x="8165" y="5826"/>
                  <a:pt x="7689" y="5508"/>
                </a:cubicBezTo>
                <a:cubicBezTo>
                  <a:pt x="6736" y="4874"/>
                  <a:pt x="5806" y="4192"/>
                  <a:pt x="4892" y="3477"/>
                </a:cubicBezTo>
                <a:cubicBezTo>
                  <a:pt x="4031" y="2802"/>
                  <a:pt x="3185" y="2092"/>
                  <a:pt x="2358" y="1353"/>
                </a:cubicBezTo>
                <a:cubicBezTo>
                  <a:pt x="2336" y="903"/>
                  <a:pt x="2311" y="450"/>
                  <a:pt x="2283" y="0"/>
                </a:cubicBezTo>
                <a:lnTo>
                  <a:pt x="2230" y="0"/>
                </a:lnTo>
                <a:cubicBezTo>
                  <a:pt x="2233" y="414"/>
                  <a:pt x="2233" y="827"/>
                  <a:pt x="2233" y="1241"/>
                </a:cubicBezTo>
                <a:cubicBezTo>
                  <a:pt x="2224" y="1233"/>
                  <a:pt x="2214" y="1225"/>
                  <a:pt x="2205" y="1216"/>
                </a:cubicBezTo>
                <a:cubicBezTo>
                  <a:pt x="1766" y="823"/>
                  <a:pt x="1331" y="418"/>
                  <a:pt x="902" y="4"/>
                </a:cubicBezTo>
                <a:cubicBezTo>
                  <a:pt x="902" y="4"/>
                  <a:pt x="902" y="4"/>
                  <a:pt x="902" y="4"/>
                </a:cubicBezTo>
                <a:lnTo>
                  <a:pt x="871" y="4"/>
                </a:lnTo>
                <a:cubicBezTo>
                  <a:pt x="877" y="12"/>
                  <a:pt x="886" y="20"/>
                  <a:pt x="893" y="24"/>
                </a:cubicBezTo>
                <a:cubicBezTo>
                  <a:pt x="1315" y="446"/>
                  <a:pt x="1748" y="855"/>
                  <a:pt x="2183" y="1257"/>
                </a:cubicBezTo>
                <a:cubicBezTo>
                  <a:pt x="2202" y="1273"/>
                  <a:pt x="2217" y="1289"/>
                  <a:pt x="2236" y="1305"/>
                </a:cubicBezTo>
                <a:cubicBezTo>
                  <a:pt x="2233" y="2602"/>
                  <a:pt x="2214" y="3898"/>
                  <a:pt x="2170" y="5191"/>
                </a:cubicBezTo>
                <a:cubicBezTo>
                  <a:pt x="2155" y="5693"/>
                  <a:pt x="2130" y="6191"/>
                  <a:pt x="2111" y="6689"/>
                </a:cubicBezTo>
                <a:cubicBezTo>
                  <a:pt x="2101" y="6938"/>
                  <a:pt x="2086" y="7187"/>
                  <a:pt x="2070" y="7435"/>
                </a:cubicBezTo>
                <a:cubicBezTo>
                  <a:pt x="2054" y="7684"/>
                  <a:pt x="2042" y="7933"/>
                  <a:pt x="2026" y="8182"/>
                </a:cubicBezTo>
                <a:cubicBezTo>
                  <a:pt x="1989" y="8680"/>
                  <a:pt x="1961" y="9178"/>
                  <a:pt x="1917" y="9676"/>
                </a:cubicBezTo>
                <a:cubicBezTo>
                  <a:pt x="1895" y="9925"/>
                  <a:pt x="1879" y="10174"/>
                  <a:pt x="1854" y="10423"/>
                </a:cubicBezTo>
                <a:lnTo>
                  <a:pt x="1785" y="11165"/>
                </a:lnTo>
                <a:cubicBezTo>
                  <a:pt x="1776" y="11290"/>
                  <a:pt x="1760" y="11414"/>
                  <a:pt x="1748" y="11539"/>
                </a:cubicBezTo>
                <a:lnTo>
                  <a:pt x="1707" y="11908"/>
                </a:lnTo>
                <a:lnTo>
                  <a:pt x="1666" y="12277"/>
                </a:lnTo>
                <a:lnTo>
                  <a:pt x="1622" y="12647"/>
                </a:lnTo>
                <a:lnTo>
                  <a:pt x="1578" y="13016"/>
                </a:lnTo>
                <a:cubicBezTo>
                  <a:pt x="1563" y="13141"/>
                  <a:pt x="1550" y="13265"/>
                  <a:pt x="1535" y="13386"/>
                </a:cubicBezTo>
                <a:lnTo>
                  <a:pt x="1441" y="14124"/>
                </a:lnTo>
                <a:lnTo>
                  <a:pt x="1337" y="14863"/>
                </a:lnTo>
                <a:cubicBezTo>
                  <a:pt x="1322" y="14987"/>
                  <a:pt x="1303" y="15108"/>
                  <a:pt x="1284" y="15232"/>
                </a:cubicBezTo>
                <a:lnTo>
                  <a:pt x="1228" y="15602"/>
                </a:lnTo>
                <a:cubicBezTo>
                  <a:pt x="1193" y="15847"/>
                  <a:pt x="1149" y="16092"/>
                  <a:pt x="1109" y="16336"/>
                </a:cubicBezTo>
                <a:cubicBezTo>
                  <a:pt x="1071" y="16581"/>
                  <a:pt x="1027" y="16826"/>
                  <a:pt x="983" y="17067"/>
                </a:cubicBezTo>
                <a:cubicBezTo>
                  <a:pt x="899" y="17557"/>
                  <a:pt x="805" y="18039"/>
                  <a:pt x="708" y="18525"/>
                </a:cubicBezTo>
                <a:cubicBezTo>
                  <a:pt x="661" y="18765"/>
                  <a:pt x="608" y="19006"/>
                  <a:pt x="557" y="19251"/>
                </a:cubicBezTo>
                <a:cubicBezTo>
                  <a:pt x="504" y="19492"/>
                  <a:pt x="451" y="19733"/>
                  <a:pt x="398" y="19974"/>
                </a:cubicBezTo>
                <a:cubicBezTo>
                  <a:pt x="291" y="20456"/>
                  <a:pt x="172" y="20929"/>
                  <a:pt x="47" y="21407"/>
                </a:cubicBezTo>
                <a:cubicBezTo>
                  <a:pt x="31" y="21467"/>
                  <a:pt x="16" y="21532"/>
                  <a:pt x="0" y="21592"/>
                </a:cubicBezTo>
                <a:lnTo>
                  <a:pt x="88" y="21592"/>
                </a:lnTo>
                <a:cubicBezTo>
                  <a:pt x="103" y="21544"/>
                  <a:pt x="119" y="21496"/>
                  <a:pt x="135" y="21447"/>
                </a:cubicBezTo>
                <a:cubicBezTo>
                  <a:pt x="172" y="21331"/>
                  <a:pt x="210" y="21215"/>
                  <a:pt x="244" y="21098"/>
                </a:cubicBezTo>
                <a:cubicBezTo>
                  <a:pt x="279" y="20982"/>
                  <a:pt x="316" y="20865"/>
                  <a:pt x="351" y="20745"/>
                </a:cubicBezTo>
                <a:lnTo>
                  <a:pt x="454" y="20392"/>
                </a:lnTo>
                <a:lnTo>
                  <a:pt x="554" y="20038"/>
                </a:lnTo>
                <a:cubicBezTo>
                  <a:pt x="814" y="19087"/>
                  <a:pt x="1040" y="18123"/>
                  <a:pt x="1237" y="17152"/>
                </a:cubicBezTo>
                <a:cubicBezTo>
                  <a:pt x="1287" y="16907"/>
                  <a:pt x="1337" y="16666"/>
                  <a:pt x="1381" y="16421"/>
                </a:cubicBezTo>
                <a:cubicBezTo>
                  <a:pt x="1428" y="16176"/>
                  <a:pt x="1472" y="15931"/>
                  <a:pt x="1513" y="15686"/>
                </a:cubicBezTo>
                <a:lnTo>
                  <a:pt x="1575" y="15317"/>
                </a:lnTo>
                <a:cubicBezTo>
                  <a:pt x="1597" y="15192"/>
                  <a:pt x="1616" y="15072"/>
                  <a:pt x="1635" y="14947"/>
                </a:cubicBezTo>
                <a:lnTo>
                  <a:pt x="1751" y="14209"/>
                </a:lnTo>
                <a:cubicBezTo>
                  <a:pt x="1898" y="13221"/>
                  <a:pt x="2014" y="12225"/>
                  <a:pt x="2114" y="11226"/>
                </a:cubicBezTo>
                <a:cubicBezTo>
                  <a:pt x="2211" y="10226"/>
                  <a:pt x="2283" y="9226"/>
                  <a:pt x="2339" y="8222"/>
                </a:cubicBezTo>
                <a:cubicBezTo>
                  <a:pt x="2352" y="7970"/>
                  <a:pt x="2361" y="7721"/>
                  <a:pt x="2374" y="7468"/>
                </a:cubicBezTo>
                <a:cubicBezTo>
                  <a:pt x="2383" y="7215"/>
                  <a:pt x="2396" y="6966"/>
                  <a:pt x="2402" y="6713"/>
                </a:cubicBezTo>
                <a:lnTo>
                  <a:pt x="2424" y="5958"/>
                </a:lnTo>
                <a:lnTo>
                  <a:pt x="2427" y="5769"/>
                </a:lnTo>
                <a:lnTo>
                  <a:pt x="2427" y="5581"/>
                </a:lnTo>
                <a:lnTo>
                  <a:pt x="2430" y="5203"/>
                </a:lnTo>
                <a:cubicBezTo>
                  <a:pt x="2443" y="3943"/>
                  <a:pt x="2421" y="2682"/>
                  <a:pt x="2365" y="1425"/>
                </a:cubicBezTo>
                <a:cubicBezTo>
                  <a:pt x="3179" y="2168"/>
                  <a:pt x="4012" y="2875"/>
                  <a:pt x="4861" y="3553"/>
                </a:cubicBezTo>
                <a:cubicBezTo>
                  <a:pt x="6686" y="5003"/>
                  <a:pt x="8591" y="6295"/>
                  <a:pt x="10570" y="7363"/>
                </a:cubicBezTo>
                <a:cubicBezTo>
                  <a:pt x="11065" y="7628"/>
                  <a:pt x="11566" y="7881"/>
                  <a:pt x="12070" y="8118"/>
                </a:cubicBezTo>
                <a:cubicBezTo>
                  <a:pt x="12574" y="8351"/>
                  <a:pt x="13085" y="8576"/>
                  <a:pt x="13598" y="8773"/>
                </a:cubicBezTo>
                <a:cubicBezTo>
                  <a:pt x="13890" y="8885"/>
                  <a:pt x="14184" y="8993"/>
                  <a:pt x="14478" y="9098"/>
                </a:cubicBezTo>
                <a:cubicBezTo>
                  <a:pt x="14209" y="9238"/>
                  <a:pt x="13940" y="9387"/>
                  <a:pt x="13670" y="9535"/>
                </a:cubicBezTo>
                <a:cubicBezTo>
                  <a:pt x="13166" y="9816"/>
                  <a:pt x="12665" y="10109"/>
                  <a:pt x="12170" y="10423"/>
                </a:cubicBezTo>
                <a:cubicBezTo>
                  <a:pt x="11675" y="10732"/>
                  <a:pt x="11187" y="11057"/>
                  <a:pt x="10701" y="11390"/>
                </a:cubicBezTo>
                <a:cubicBezTo>
                  <a:pt x="10219" y="11731"/>
                  <a:pt x="9743" y="12085"/>
                  <a:pt x="9273" y="12450"/>
                </a:cubicBezTo>
                <a:cubicBezTo>
                  <a:pt x="8803" y="12820"/>
                  <a:pt x="8343" y="13201"/>
                  <a:pt x="7886" y="13598"/>
                </a:cubicBezTo>
                <a:cubicBezTo>
                  <a:pt x="7432" y="13996"/>
                  <a:pt x="6987" y="14409"/>
                  <a:pt x="6545" y="14835"/>
                </a:cubicBezTo>
                <a:cubicBezTo>
                  <a:pt x="6110" y="15265"/>
                  <a:pt x="5681" y="15710"/>
                  <a:pt x="5265" y="16168"/>
                </a:cubicBezTo>
                <a:cubicBezTo>
                  <a:pt x="4431" y="17091"/>
                  <a:pt x="3639" y="18075"/>
                  <a:pt x="2903" y="19123"/>
                </a:cubicBezTo>
                <a:cubicBezTo>
                  <a:pt x="2718" y="19384"/>
                  <a:pt x="2540" y="19653"/>
                  <a:pt x="2361" y="19922"/>
                </a:cubicBezTo>
                <a:cubicBezTo>
                  <a:pt x="2274" y="20058"/>
                  <a:pt x="2186" y="20195"/>
                  <a:pt x="2098" y="20331"/>
                </a:cubicBezTo>
                <a:lnTo>
                  <a:pt x="1967" y="20536"/>
                </a:lnTo>
                <a:cubicBezTo>
                  <a:pt x="1923" y="20604"/>
                  <a:pt x="1882" y="20677"/>
                  <a:pt x="1838" y="20745"/>
                </a:cubicBezTo>
                <a:lnTo>
                  <a:pt x="1585" y="21162"/>
                </a:lnTo>
                <a:lnTo>
                  <a:pt x="1340" y="21588"/>
                </a:lnTo>
                <a:lnTo>
                  <a:pt x="1334" y="21600"/>
                </a:lnTo>
                <a:lnTo>
                  <a:pt x="1347" y="21600"/>
                </a:lnTo>
                <a:lnTo>
                  <a:pt x="1350" y="21596"/>
                </a:lnTo>
                <a:lnTo>
                  <a:pt x="1597" y="21174"/>
                </a:lnTo>
                <a:lnTo>
                  <a:pt x="1854" y="20761"/>
                </a:lnTo>
                <a:cubicBezTo>
                  <a:pt x="1898" y="20693"/>
                  <a:pt x="1939" y="20624"/>
                  <a:pt x="1982" y="20556"/>
                </a:cubicBezTo>
                <a:lnTo>
                  <a:pt x="2114" y="20355"/>
                </a:lnTo>
                <a:cubicBezTo>
                  <a:pt x="2202" y="20219"/>
                  <a:pt x="2289" y="20086"/>
                  <a:pt x="2380" y="19950"/>
                </a:cubicBezTo>
                <a:cubicBezTo>
                  <a:pt x="2562" y="19685"/>
                  <a:pt x="2740" y="19420"/>
                  <a:pt x="2928" y="19163"/>
                </a:cubicBezTo>
                <a:cubicBezTo>
                  <a:pt x="3670" y="18123"/>
                  <a:pt x="4466" y="17152"/>
                  <a:pt x="5302" y="16236"/>
                </a:cubicBezTo>
                <a:cubicBezTo>
                  <a:pt x="6975" y="14409"/>
                  <a:pt x="8810" y="12836"/>
                  <a:pt x="10739" y="11491"/>
                </a:cubicBezTo>
                <a:cubicBezTo>
                  <a:pt x="11989" y="10615"/>
                  <a:pt x="13276" y="9836"/>
                  <a:pt x="14591" y="9146"/>
                </a:cubicBezTo>
                <a:cubicBezTo>
                  <a:pt x="15296" y="9383"/>
                  <a:pt x="16007" y="9584"/>
                  <a:pt x="16727" y="9740"/>
                </a:cubicBezTo>
                <a:cubicBezTo>
                  <a:pt x="17256" y="9853"/>
                  <a:pt x="17789" y="9945"/>
                  <a:pt x="18324" y="10005"/>
                </a:cubicBezTo>
                <a:cubicBezTo>
                  <a:pt x="18860" y="10065"/>
                  <a:pt x="19395" y="10101"/>
                  <a:pt x="19934" y="10105"/>
                </a:cubicBezTo>
                <a:cubicBezTo>
                  <a:pt x="20469" y="10105"/>
                  <a:pt x="21008" y="10077"/>
                  <a:pt x="21544" y="10013"/>
                </a:cubicBezTo>
                <a:cubicBezTo>
                  <a:pt x="21562" y="10009"/>
                  <a:pt x="21581" y="10009"/>
                  <a:pt x="21600" y="10005"/>
                </a:cubicBezTo>
                <a:lnTo>
                  <a:pt x="21600" y="9981"/>
                </a:lnTo>
                <a:cubicBezTo>
                  <a:pt x="21575" y="9965"/>
                  <a:pt x="21556" y="9965"/>
                  <a:pt x="21537" y="9969"/>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a:p>
        </p:txBody>
      </p:sp>
      <p:sp>
        <p:nvSpPr>
          <p:cNvPr id="18" name="Picture Placeholder 17">
            <a:extLst>
              <a:ext uri="{FF2B5EF4-FFF2-40B4-BE49-F238E27FC236}">
                <a16:creationId xmlns:a16="http://schemas.microsoft.com/office/drawing/2014/main" id="{D56CF948-C041-2E49-9258-F4F7D8FB71F9}"/>
              </a:ext>
            </a:extLst>
          </p:cNvPr>
          <p:cNvSpPr>
            <a:spLocks noGrp="1"/>
          </p:cNvSpPr>
          <p:nvPr>
            <p:ph type="pic" sz="quarter" idx="13"/>
          </p:nvPr>
        </p:nvSpPr>
        <p:spPr>
          <a:xfrm>
            <a:off x="408880" y="447675"/>
            <a:ext cx="5873751" cy="6410325"/>
          </a:xfrm>
          <a:custGeom>
            <a:avLst/>
            <a:gdLst>
              <a:gd name="connsiteX0" fmla="*/ 921845 w 5834329"/>
              <a:gd name="connsiteY0" fmla="*/ 0 h 6410325"/>
              <a:gd name="connsiteX1" fmla="*/ 1934168 w 5834329"/>
              <a:gd name="connsiteY1" fmla="*/ 676684 h 6410325"/>
              <a:gd name="connsiteX2" fmla="*/ 4249247 w 5834329"/>
              <a:gd name="connsiteY2" fmla="*/ 1888420 h 6410325"/>
              <a:gd name="connsiteX3" fmla="*/ 4857668 w 5834329"/>
              <a:gd name="connsiteY3" fmla="*/ 2128332 h 6410325"/>
              <a:gd name="connsiteX4" fmla="*/ 5477436 w 5834329"/>
              <a:gd name="connsiteY4" fmla="*/ 2336474 h 6410325"/>
              <a:gd name="connsiteX5" fmla="*/ 5834329 w 5834329"/>
              <a:gd name="connsiteY5" fmla="*/ 2440099 h 6410325"/>
              <a:gd name="connsiteX6" fmla="*/ 5506614 w 5834329"/>
              <a:gd name="connsiteY6" fmla="*/ 2579059 h 6410325"/>
              <a:gd name="connsiteX7" fmla="*/ 4898464 w 5834329"/>
              <a:gd name="connsiteY7" fmla="*/ 2861431 h 6410325"/>
              <a:gd name="connsiteX8" fmla="*/ 4302741 w 5834329"/>
              <a:gd name="connsiteY8" fmla="*/ 3169041 h 6410325"/>
              <a:gd name="connsiteX9" fmla="*/ 3723498 w 5834329"/>
              <a:gd name="connsiteY9" fmla="*/ 3506047 h 6410325"/>
              <a:gd name="connsiteX10" fmla="*/ 3161006 w 5834329"/>
              <a:gd name="connsiteY10" fmla="*/ 3871260 h 6410325"/>
              <a:gd name="connsiteX11" fmla="*/ 2617426 w 5834329"/>
              <a:gd name="connsiteY11" fmla="*/ 4264681 h 6410325"/>
              <a:gd name="connsiteX12" fmla="*/ 2097891 w 5834329"/>
              <a:gd name="connsiteY12" fmla="*/ 4688388 h 6410325"/>
              <a:gd name="connsiteX13" fmla="*/ 1140412 w 5834329"/>
              <a:gd name="connsiteY13" fmla="*/ 5628143 h 6410325"/>
              <a:gd name="connsiteX14" fmla="*/ 920764 w 5834329"/>
              <a:gd name="connsiteY14" fmla="*/ 5882308 h 6410325"/>
              <a:gd name="connsiteX15" fmla="*/ 814047 w 5834329"/>
              <a:gd name="connsiteY15" fmla="*/ 6012656 h 6410325"/>
              <a:gd name="connsiteX16" fmla="*/ 760554 w 5834329"/>
              <a:gd name="connsiteY16" fmla="*/ 6077682 h 6410325"/>
              <a:gd name="connsiteX17" fmla="*/ 708681 w 5834329"/>
              <a:gd name="connsiteY17" fmla="*/ 6144193 h 6410325"/>
              <a:gd name="connsiteX18" fmla="*/ 605747 w 5834329"/>
              <a:gd name="connsiteY18" fmla="*/ 6276916 h 6410325"/>
              <a:gd name="connsiteX19" fmla="*/ 509297 w 5834329"/>
              <a:gd name="connsiteY19" fmla="*/ 6409640 h 6410325"/>
              <a:gd name="connsiteX20" fmla="*/ 508817 w 5834329"/>
              <a:gd name="connsiteY20" fmla="*/ 6410325 h 6410325"/>
              <a:gd name="connsiteX21" fmla="*/ 0 w 5834329"/>
              <a:gd name="connsiteY21" fmla="*/ 6410325 h 6410325"/>
              <a:gd name="connsiteX22" fmla="*/ 17859 w 5834329"/>
              <a:gd name="connsiteY22" fmla="*/ 6367477 h 6410325"/>
              <a:gd name="connsiteX23" fmla="*/ 62167 w 5834329"/>
              <a:gd name="connsiteY23" fmla="*/ 6256429 h 6410325"/>
              <a:gd name="connsiteX24" fmla="*/ 105394 w 5834329"/>
              <a:gd name="connsiteY24" fmla="*/ 6144193 h 6410325"/>
              <a:gd name="connsiteX25" fmla="*/ 147270 w 5834329"/>
              <a:gd name="connsiteY25" fmla="*/ 6031659 h 6410325"/>
              <a:gd name="connsiteX26" fmla="*/ 187796 w 5834329"/>
              <a:gd name="connsiteY26" fmla="*/ 5919423 h 6410325"/>
              <a:gd name="connsiteX27" fmla="*/ 464719 w 5834329"/>
              <a:gd name="connsiteY27" fmla="*/ 5001343 h 6410325"/>
              <a:gd name="connsiteX28" fmla="*/ 523075 w 5834329"/>
              <a:gd name="connsiteY28" fmla="*/ 4768853 h 6410325"/>
              <a:gd name="connsiteX29" fmla="*/ 576569 w 5834329"/>
              <a:gd name="connsiteY29" fmla="*/ 4535176 h 6410325"/>
              <a:gd name="connsiteX30" fmla="*/ 601965 w 5834329"/>
              <a:gd name="connsiteY30" fmla="*/ 4417892 h 6410325"/>
              <a:gd name="connsiteX31" fmla="*/ 626010 w 5834329"/>
              <a:gd name="connsiteY31" fmla="*/ 4300311 h 6410325"/>
              <a:gd name="connsiteX32" fmla="*/ 673019 w 5834329"/>
              <a:gd name="connsiteY32" fmla="*/ 4065447 h 6410325"/>
              <a:gd name="connsiteX33" fmla="*/ 820261 w 5834329"/>
              <a:gd name="connsiteY33" fmla="*/ 3116783 h 6410325"/>
              <a:gd name="connsiteX34" fmla="*/ 911849 w 5834329"/>
              <a:gd name="connsiteY34" fmla="*/ 2161587 h 6410325"/>
              <a:gd name="connsiteX35" fmla="*/ 925897 w 5834329"/>
              <a:gd name="connsiteY35" fmla="*/ 1921675 h 6410325"/>
              <a:gd name="connsiteX36" fmla="*/ 937245 w 5834329"/>
              <a:gd name="connsiteY36" fmla="*/ 1681465 h 6410325"/>
              <a:gd name="connsiteX37" fmla="*/ 946160 w 5834329"/>
              <a:gd name="connsiteY37" fmla="*/ 1441553 h 6410325"/>
              <a:gd name="connsiteX38" fmla="*/ 947241 w 5834329"/>
              <a:gd name="connsiteY38" fmla="*/ 1381575 h 6410325"/>
              <a:gd name="connsiteX39" fmla="*/ 947241 w 5834329"/>
              <a:gd name="connsiteY39" fmla="*/ 1321597 h 6410325"/>
              <a:gd name="connsiteX40" fmla="*/ 948592 w 5834329"/>
              <a:gd name="connsiteY40" fmla="*/ 1201641 h 6410325"/>
              <a:gd name="connsiteX41" fmla="*/ 921845 w 5834329"/>
              <a:gd name="connsiteY41" fmla="*/ 0 h 641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834329" h="6410325">
                <a:moveTo>
                  <a:pt x="921845" y="0"/>
                </a:moveTo>
                <a:cubicBezTo>
                  <a:pt x="1252262" y="236350"/>
                  <a:pt x="1589973" y="462307"/>
                  <a:pt x="1934168" y="676684"/>
                </a:cubicBezTo>
                <a:cubicBezTo>
                  <a:pt x="2674702" y="1136318"/>
                  <a:pt x="3446845" y="1547554"/>
                  <a:pt x="4249247" y="1888420"/>
                </a:cubicBezTo>
                <a:cubicBezTo>
                  <a:pt x="4449983" y="1973933"/>
                  <a:pt x="4653150" y="2054399"/>
                  <a:pt x="4857668" y="2128332"/>
                </a:cubicBezTo>
                <a:cubicBezTo>
                  <a:pt x="5062186" y="2202562"/>
                  <a:pt x="5269136" y="2274120"/>
                  <a:pt x="5477436" y="2336474"/>
                </a:cubicBezTo>
                <a:cubicBezTo>
                  <a:pt x="5595500" y="2373589"/>
                  <a:pt x="5714915" y="2408032"/>
                  <a:pt x="5834329" y="2440099"/>
                </a:cubicBezTo>
                <a:cubicBezTo>
                  <a:pt x="5725181" y="2484638"/>
                  <a:pt x="5615762" y="2531848"/>
                  <a:pt x="5506614" y="2579059"/>
                </a:cubicBezTo>
                <a:cubicBezTo>
                  <a:pt x="5302096" y="2669916"/>
                  <a:pt x="5098929" y="2763150"/>
                  <a:pt x="4898464" y="2861431"/>
                </a:cubicBezTo>
                <a:cubicBezTo>
                  <a:pt x="4697728" y="2959712"/>
                  <a:pt x="4499694" y="3061853"/>
                  <a:pt x="4302741" y="3169041"/>
                </a:cubicBezTo>
                <a:cubicBezTo>
                  <a:pt x="4107138" y="3277714"/>
                  <a:pt x="3913967" y="3389951"/>
                  <a:pt x="3723498" y="3506047"/>
                </a:cubicBezTo>
                <a:cubicBezTo>
                  <a:pt x="3533029" y="3623628"/>
                  <a:pt x="3346342" y="3745068"/>
                  <a:pt x="3161006" y="3871260"/>
                </a:cubicBezTo>
                <a:cubicBezTo>
                  <a:pt x="2975670" y="3997748"/>
                  <a:pt x="2795197" y="4129285"/>
                  <a:pt x="2617426" y="4264681"/>
                </a:cubicBezTo>
                <a:cubicBezTo>
                  <a:pt x="2441006" y="4401265"/>
                  <a:pt x="2267017" y="4541708"/>
                  <a:pt x="2097891" y="4688388"/>
                </a:cubicBezTo>
                <a:cubicBezTo>
                  <a:pt x="1760180" y="4982043"/>
                  <a:pt x="1438949" y="5294998"/>
                  <a:pt x="1140412" y="5628143"/>
                </a:cubicBezTo>
                <a:cubicBezTo>
                  <a:pt x="1065575" y="5711281"/>
                  <a:pt x="993170" y="5797982"/>
                  <a:pt x="920764" y="5882308"/>
                </a:cubicBezTo>
                <a:cubicBezTo>
                  <a:pt x="883751" y="5925659"/>
                  <a:pt x="849710" y="5969306"/>
                  <a:pt x="814047" y="6012656"/>
                </a:cubicBezTo>
                <a:lnTo>
                  <a:pt x="760554" y="6077682"/>
                </a:lnTo>
                <a:cubicBezTo>
                  <a:pt x="742993" y="6099358"/>
                  <a:pt x="726513" y="6122517"/>
                  <a:pt x="708681" y="6144193"/>
                </a:cubicBezTo>
                <a:lnTo>
                  <a:pt x="605747" y="6276916"/>
                </a:lnTo>
                <a:lnTo>
                  <a:pt x="509297" y="6409640"/>
                </a:lnTo>
                <a:lnTo>
                  <a:pt x="508817" y="6410325"/>
                </a:lnTo>
                <a:lnTo>
                  <a:pt x="0" y="6410325"/>
                </a:lnTo>
                <a:lnTo>
                  <a:pt x="17859" y="6367477"/>
                </a:lnTo>
                <a:cubicBezTo>
                  <a:pt x="32989" y="6330362"/>
                  <a:pt x="48118" y="6293544"/>
                  <a:pt x="62167" y="6256429"/>
                </a:cubicBezTo>
                <a:cubicBezTo>
                  <a:pt x="77296" y="6218126"/>
                  <a:pt x="91345" y="6181011"/>
                  <a:pt x="105394" y="6144193"/>
                </a:cubicBezTo>
                <a:lnTo>
                  <a:pt x="147270" y="6031659"/>
                </a:lnTo>
                <a:lnTo>
                  <a:pt x="187796" y="5919423"/>
                </a:lnTo>
                <a:cubicBezTo>
                  <a:pt x="293432" y="5618048"/>
                  <a:pt x="384749" y="5311625"/>
                  <a:pt x="464719" y="5001343"/>
                </a:cubicBezTo>
                <a:cubicBezTo>
                  <a:pt x="484982" y="4924737"/>
                  <a:pt x="505514" y="4846943"/>
                  <a:pt x="523075" y="4768853"/>
                </a:cubicBezTo>
                <a:cubicBezTo>
                  <a:pt x="540906" y="4691060"/>
                  <a:pt x="560088" y="4613266"/>
                  <a:pt x="576569" y="4535176"/>
                </a:cubicBezTo>
                <a:lnTo>
                  <a:pt x="601965" y="4417892"/>
                </a:lnTo>
                <a:cubicBezTo>
                  <a:pt x="609529" y="4378105"/>
                  <a:pt x="618445" y="4339802"/>
                  <a:pt x="626010" y="4300311"/>
                </a:cubicBezTo>
                <a:lnTo>
                  <a:pt x="673019" y="4065447"/>
                </a:lnTo>
                <a:cubicBezTo>
                  <a:pt x="731376" y="3751304"/>
                  <a:pt x="779736" y="3434786"/>
                  <a:pt x="820261" y="3116783"/>
                </a:cubicBezTo>
                <a:cubicBezTo>
                  <a:pt x="859706" y="2799968"/>
                  <a:pt x="888884" y="2480778"/>
                  <a:pt x="911849" y="2161587"/>
                </a:cubicBezTo>
                <a:cubicBezTo>
                  <a:pt x="918063" y="2081122"/>
                  <a:pt x="920764" y="2002141"/>
                  <a:pt x="925897" y="1921675"/>
                </a:cubicBezTo>
                <a:cubicBezTo>
                  <a:pt x="929680" y="1841209"/>
                  <a:pt x="934543" y="1761931"/>
                  <a:pt x="937245" y="1681465"/>
                </a:cubicBezTo>
                <a:lnTo>
                  <a:pt x="946160" y="1441553"/>
                </a:lnTo>
                <a:lnTo>
                  <a:pt x="947241" y="1381575"/>
                </a:lnTo>
                <a:lnTo>
                  <a:pt x="947241" y="1321597"/>
                </a:lnTo>
                <a:lnTo>
                  <a:pt x="948592" y="1201641"/>
                </a:lnTo>
                <a:cubicBezTo>
                  <a:pt x="952374" y="800500"/>
                  <a:pt x="944809" y="399656"/>
                  <a:pt x="921845" y="0"/>
                </a:cubicBezTo>
                <a:close/>
              </a:path>
            </a:pathLst>
          </a:custGeom>
          <a:solidFill>
            <a:schemeClr val="accent1"/>
          </a:solidFill>
        </p:spPr>
        <p:txBody>
          <a:bodyPr wrap="square" anchor="ctr">
            <a:noAutofit/>
          </a:bodyPr>
          <a:lstStyle>
            <a:lvl1pPr algn="ctr">
              <a:buNone/>
              <a:defRPr sz="2000"/>
            </a:lvl1pPr>
          </a:lstStyle>
          <a:p>
            <a:r>
              <a:rPr lang="en-US"/>
              <a:t>Click icon to add picture</a:t>
            </a:r>
            <a:endParaRPr lang="fr-FR"/>
          </a:p>
        </p:txBody>
      </p:sp>
      <p:sp>
        <p:nvSpPr>
          <p:cNvPr id="10" name="Title 1">
            <a:extLst>
              <a:ext uri="{FF2B5EF4-FFF2-40B4-BE49-F238E27FC236}">
                <a16:creationId xmlns:a16="http://schemas.microsoft.com/office/drawing/2014/main" id="{17C3195D-1724-4A88-BD6D-9DFE6FCDC235}"/>
              </a:ext>
            </a:extLst>
          </p:cNvPr>
          <p:cNvSpPr>
            <a:spLocks noGrp="1"/>
          </p:cNvSpPr>
          <p:nvPr>
            <p:ph type="title"/>
          </p:nvPr>
        </p:nvSpPr>
        <p:spPr>
          <a:xfrm>
            <a:off x="3657600" y="3711840"/>
            <a:ext cx="4852988" cy="1470932"/>
          </a:xfrm>
          <a:prstGeom prst="rect">
            <a:avLst/>
          </a:prstGeom>
        </p:spPr>
        <p:txBody>
          <a:bodyPr anchor="b"/>
          <a:lstStyle>
            <a:lvl1pPr algn="r">
              <a:defRPr sz="6000"/>
            </a:lvl1pPr>
          </a:lstStyle>
          <a:p>
            <a:r>
              <a:rPr lang="en-US"/>
              <a:t>Click to edit Master title style</a:t>
            </a:r>
            <a:endParaRPr lang="en-US" dirty="0"/>
          </a:p>
        </p:txBody>
      </p:sp>
      <p:sp>
        <p:nvSpPr>
          <p:cNvPr id="11" name="Text Placeholder 2">
            <a:extLst>
              <a:ext uri="{FF2B5EF4-FFF2-40B4-BE49-F238E27FC236}">
                <a16:creationId xmlns:a16="http://schemas.microsoft.com/office/drawing/2014/main" id="{FA648EDA-6713-4A81-80F6-FECA02B6F6F4}"/>
              </a:ext>
            </a:extLst>
          </p:cNvPr>
          <p:cNvSpPr>
            <a:spLocks noGrp="1"/>
          </p:cNvSpPr>
          <p:nvPr>
            <p:ph type="body" idx="1"/>
          </p:nvPr>
        </p:nvSpPr>
        <p:spPr>
          <a:xfrm>
            <a:off x="3657600" y="5316122"/>
            <a:ext cx="4852988" cy="773528"/>
          </a:xfrm>
          <a:prstGeom prst="rect">
            <a:avLst/>
          </a:prstGeom>
        </p:spPr>
        <p:txBody>
          <a:bodyPr/>
          <a:lstStyle>
            <a:lvl1pPr marL="0" indent="0" algn="r">
              <a:buNone/>
              <a:defRPr sz="2400">
                <a:solidFill>
                  <a:schemeClr val="tx2">
                    <a:lumMod val="20000"/>
                    <a:lumOff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Date Placeholder 3">
            <a:extLst>
              <a:ext uri="{FF2B5EF4-FFF2-40B4-BE49-F238E27FC236}">
                <a16:creationId xmlns:a16="http://schemas.microsoft.com/office/drawing/2014/main" id="{C3199031-3894-4988-AD6A-1D5A1837ED28}"/>
              </a:ext>
            </a:extLst>
          </p:cNvPr>
          <p:cNvSpPr>
            <a:spLocks noGrp="1"/>
          </p:cNvSpPr>
          <p:nvPr>
            <p:ph type="dt" sz="half" idx="10"/>
          </p:nvPr>
        </p:nvSpPr>
        <p:spPr>
          <a:xfrm>
            <a:off x="1410788" y="6356350"/>
            <a:ext cx="1275261" cy="365125"/>
          </a:xfrm>
          <a:prstGeom prst="rect">
            <a:avLst/>
          </a:prstGeom>
        </p:spPr>
        <p:txBody>
          <a:bodyPr/>
          <a:lstStyle/>
          <a:p>
            <a:r>
              <a:rPr lang="en-US"/>
              <a:t>Date</a:t>
            </a:r>
          </a:p>
        </p:txBody>
      </p:sp>
      <p:sp>
        <p:nvSpPr>
          <p:cNvPr id="13" name="Footer Placeholder 4">
            <a:extLst>
              <a:ext uri="{FF2B5EF4-FFF2-40B4-BE49-F238E27FC236}">
                <a16:creationId xmlns:a16="http://schemas.microsoft.com/office/drawing/2014/main" id="{F5C51C7F-11B2-45E9-BD36-07AB456FB742}"/>
              </a:ext>
            </a:extLst>
          </p:cNvPr>
          <p:cNvSpPr>
            <a:spLocks noGrp="1"/>
          </p:cNvSpPr>
          <p:nvPr>
            <p:ph type="ftr" sz="quarter" idx="11"/>
          </p:nvPr>
        </p:nvSpPr>
        <p:spPr>
          <a:xfrm>
            <a:off x="3028950" y="6356350"/>
            <a:ext cx="3086100" cy="365125"/>
          </a:xfrm>
          <a:prstGeom prst="rect">
            <a:avLst/>
          </a:prstGeom>
        </p:spPr>
        <p:txBody>
          <a:bodyPr/>
          <a:lstStyle/>
          <a:p>
            <a:r>
              <a:rPr lang="en-US"/>
              <a:t>Your Footer Here</a:t>
            </a:r>
          </a:p>
        </p:txBody>
      </p:sp>
      <p:sp>
        <p:nvSpPr>
          <p:cNvPr id="14" name="Slide Number Placeholder 5">
            <a:extLst>
              <a:ext uri="{FF2B5EF4-FFF2-40B4-BE49-F238E27FC236}">
                <a16:creationId xmlns:a16="http://schemas.microsoft.com/office/drawing/2014/main" id="{9BE049E1-FD38-4199-B011-6F9B783A5F0F}"/>
              </a:ext>
            </a:extLst>
          </p:cNvPr>
          <p:cNvSpPr>
            <a:spLocks noGrp="1"/>
          </p:cNvSpPr>
          <p:nvPr>
            <p:ph type="sldNum" sz="quarter" idx="12"/>
          </p:nvPr>
        </p:nvSpPr>
        <p:spPr>
          <a:xfrm>
            <a:off x="6457950" y="6356350"/>
            <a:ext cx="2057400" cy="365125"/>
          </a:xfrm>
          <a:prstGeom prst="rect">
            <a:avLst/>
          </a:prstGeom>
        </p:spPr>
        <p:txBody>
          <a:bodyPr/>
          <a:lstStyle/>
          <a:p>
            <a:fld id="{9319E888-69DF-4A19-BF5D-F6CF70DE7D06}" type="slidenum">
              <a:rPr lang="en-US" smtClean="0"/>
              <a:t>‹#›</a:t>
            </a:fld>
            <a:endParaRPr lang="en-US"/>
          </a:p>
        </p:txBody>
      </p:sp>
    </p:spTree>
    <p:extLst>
      <p:ext uri="{BB962C8B-B14F-4D97-AF65-F5344CB8AC3E}">
        <p14:creationId xmlns:p14="http://schemas.microsoft.com/office/powerpoint/2010/main" val="2749681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2">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5AFA0215-6F1B-4D4C-BD67-FE5C3DFE5813}"/>
              </a:ext>
            </a:extLst>
          </p:cNvPr>
          <p:cNvSpPr>
            <a:spLocks noGrp="1"/>
          </p:cNvSpPr>
          <p:nvPr>
            <p:ph type="pic" sz="quarter" idx="13"/>
          </p:nvPr>
        </p:nvSpPr>
        <p:spPr>
          <a:xfrm>
            <a:off x="4051299" y="0"/>
            <a:ext cx="4677415" cy="6854824"/>
          </a:xfrm>
          <a:custGeom>
            <a:avLst/>
            <a:gdLst>
              <a:gd name="connsiteX0" fmla="*/ 972729 w 4677415"/>
              <a:gd name="connsiteY0" fmla="*/ 0 h 6854824"/>
              <a:gd name="connsiteX1" fmla="*/ 4677415 w 4677415"/>
              <a:gd name="connsiteY1" fmla="*/ 0 h 6854824"/>
              <a:gd name="connsiteX2" fmla="*/ 4627825 w 4677415"/>
              <a:gd name="connsiteY2" fmla="*/ 113348 h 6854824"/>
              <a:gd name="connsiteX3" fmla="*/ 4450041 w 4677415"/>
              <a:gd name="connsiteY3" fmla="*/ 559753 h 6854824"/>
              <a:gd name="connsiteX4" fmla="*/ 4156620 w 4677415"/>
              <a:gd name="connsiteY4" fmla="*/ 1474153 h 6854824"/>
              <a:gd name="connsiteX5" fmla="*/ 3931844 w 4677415"/>
              <a:gd name="connsiteY5" fmla="*/ 2407603 h 6854824"/>
              <a:gd name="connsiteX6" fmla="*/ 3768134 w 4677415"/>
              <a:gd name="connsiteY6" fmla="*/ 3353753 h 6854824"/>
              <a:gd name="connsiteX7" fmla="*/ 3736302 w 4677415"/>
              <a:gd name="connsiteY7" fmla="*/ 3592195 h 6854824"/>
              <a:gd name="connsiteX8" fmla="*/ 3728723 w 4677415"/>
              <a:gd name="connsiteY8" fmla="*/ 3652203 h 6854824"/>
              <a:gd name="connsiteX9" fmla="*/ 3722443 w 4677415"/>
              <a:gd name="connsiteY9" fmla="*/ 3712210 h 6854824"/>
              <a:gd name="connsiteX10" fmla="*/ 3709667 w 4677415"/>
              <a:gd name="connsiteY10" fmla="*/ 3831908 h 6854824"/>
              <a:gd name="connsiteX11" fmla="*/ 3662676 w 4677415"/>
              <a:gd name="connsiteY11" fmla="*/ 4310063 h 6854824"/>
              <a:gd name="connsiteX12" fmla="*/ 3610705 w 4677415"/>
              <a:gd name="connsiteY12" fmla="*/ 5269230 h 6854824"/>
              <a:gd name="connsiteX13" fmla="*/ 3605508 w 4677415"/>
              <a:gd name="connsiteY13" fmla="*/ 5508943 h 6854824"/>
              <a:gd name="connsiteX14" fmla="*/ 3604208 w 4677415"/>
              <a:gd name="connsiteY14" fmla="*/ 5748655 h 6854824"/>
              <a:gd name="connsiteX15" fmla="*/ 3604208 w 4677415"/>
              <a:gd name="connsiteY15" fmla="*/ 5868353 h 6854824"/>
              <a:gd name="connsiteX16" fmla="*/ 3605508 w 4677415"/>
              <a:gd name="connsiteY16" fmla="*/ 5988368 h 6854824"/>
              <a:gd name="connsiteX17" fmla="*/ 3609405 w 4677415"/>
              <a:gd name="connsiteY17" fmla="*/ 6228080 h 6854824"/>
              <a:gd name="connsiteX18" fmla="*/ 3618284 w 4677415"/>
              <a:gd name="connsiteY18" fmla="*/ 6467793 h 6854824"/>
              <a:gd name="connsiteX19" fmla="*/ 3628462 w 4677415"/>
              <a:gd name="connsiteY19" fmla="*/ 6708775 h 6854824"/>
              <a:gd name="connsiteX20" fmla="*/ 3637151 w 4677415"/>
              <a:gd name="connsiteY20" fmla="*/ 6854824 h 6854824"/>
              <a:gd name="connsiteX21" fmla="*/ 2894711 w 4677415"/>
              <a:gd name="connsiteY21" fmla="*/ 6854824 h 6854824"/>
              <a:gd name="connsiteX22" fmla="*/ 2830919 w 4677415"/>
              <a:gd name="connsiteY22" fmla="*/ 6764973 h 6854824"/>
              <a:gd name="connsiteX23" fmla="*/ 2793889 w 4677415"/>
              <a:gd name="connsiteY23" fmla="*/ 6712585 h 6854824"/>
              <a:gd name="connsiteX24" fmla="*/ 2758376 w 4677415"/>
              <a:gd name="connsiteY24" fmla="*/ 6660198 h 6854824"/>
              <a:gd name="connsiteX25" fmla="*/ 2615022 w 4677415"/>
              <a:gd name="connsiteY25" fmla="*/ 6450013 h 6854824"/>
              <a:gd name="connsiteX26" fmla="*/ 2543778 w 4677415"/>
              <a:gd name="connsiteY26" fmla="*/ 6343968 h 6854824"/>
              <a:gd name="connsiteX27" fmla="*/ 2474049 w 4677415"/>
              <a:gd name="connsiteY27" fmla="*/ 6236970 h 6854824"/>
              <a:gd name="connsiteX28" fmla="*/ 2335459 w 4677415"/>
              <a:gd name="connsiteY28" fmla="*/ 6023928 h 6854824"/>
              <a:gd name="connsiteX29" fmla="*/ 2268330 w 4677415"/>
              <a:gd name="connsiteY29" fmla="*/ 5916930 h 6854824"/>
              <a:gd name="connsiteX30" fmla="*/ 2200984 w 4677415"/>
              <a:gd name="connsiteY30" fmla="*/ 5808663 h 6854824"/>
              <a:gd name="connsiteX31" fmla="*/ 2133638 w 4677415"/>
              <a:gd name="connsiteY31" fmla="*/ 5700078 h 6854824"/>
              <a:gd name="connsiteX32" fmla="*/ 2067591 w 4677415"/>
              <a:gd name="connsiteY32" fmla="*/ 5591810 h 6854824"/>
              <a:gd name="connsiteX33" fmla="*/ 1938096 w 4677415"/>
              <a:gd name="connsiteY33" fmla="*/ 5372418 h 6854824"/>
              <a:gd name="connsiteX34" fmla="*/ 1873348 w 4677415"/>
              <a:gd name="connsiteY34" fmla="*/ 5262880 h 6854824"/>
              <a:gd name="connsiteX35" fmla="*/ 1810983 w 4677415"/>
              <a:gd name="connsiteY35" fmla="*/ 5151755 h 6854824"/>
              <a:gd name="connsiteX36" fmla="*/ 1686468 w 4677415"/>
              <a:gd name="connsiteY36" fmla="*/ 4929823 h 6854824"/>
              <a:gd name="connsiteX37" fmla="*/ 1565851 w 4677415"/>
              <a:gd name="connsiteY37" fmla="*/ 4705350 h 6854824"/>
              <a:gd name="connsiteX38" fmla="*/ 1506301 w 4677415"/>
              <a:gd name="connsiteY38" fmla="*/ 4593273 h 6854824"/>
              <a:gd name="connsiteX39" fmla="*/ 1447833 w 4677415"/>
              <a:gd name="connsiteY39" fmla="*/ 4479608 h 6854824"/>
              <a:gd name="connsiteX40" fmla="*/ 1332197 w 4677415"/>
              <a:gd name="connsiteY40" fmla="*/ 4252913 h 6854824"/>
              <a:gd name="connsiteX41" fmla="*/ 1220459 w 4677415"/>
              <a:gd name="connsiteY41" fmla="*/ 4023360 h 6854824"/>
              <a:gd name="connsiteX42" fmla="*/ 1112619 w 4677415"/>
              <a:gd name="connsiteY42" fmla="*/ 3792538 h 6854824"/>
              <a:gd name="connsiteX43" fmla="*/ 1007160 w 4677415"/>
              <a:gd name="connsiteY43" fmla="*/ 3560445 h 6854824"/>
              <a:gd name="connsiteX44" fmla="*/ 286925 w 4677415"/>
              <a:gd name="connsiteY44" fmla="*/ 1655128 h 6854824"/>
              <a:gd name="connsiteX45" fmla="*/ 19056 w 4677415"/>
              <a:gd name="connsiteY45" fmla="*/ 672148 h 6854824"/>
              <a:gd name="connsiteX46" fmla="*/ 0 w 4677415"/>
              <a:gd name="connsiteY46" fmla="*/ 593090 h 6854824"/>
              <a:gd name="connsiteX47" fmla="*/ 972729 w 4677415"/>
              <a:gd name="connsiteY47" fmla="*/ 0 h 685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677415" h="6854824">
                <a:moveTo>
                  <a:pt x="972729" y="0"/>
                </a:moveTo>
                <a:lnTo>
                  <a:pt x="4677415" y="0"/>
                </a:lnTo>
                <a:cubicBezTo>
                  <a:pt x="4660957" y="38100"/>
                  <a:pt x="4644500" y="75248"/>
                  <a:pt x="4627825" y="113348"/>
                </a:cubicBezTo>
                <a:cubicBezTo>
                  <a:pt x="4564377" y="261303"/>
                  <a:pt x="4504611" y="409258"/>
                  <a:pt x="4450041" y="559753"/>
                </a:cubicBezTo>
                <a:cubicBezTo>
                  <a:pt x="4338303" y="859473"/>
                  <a:pt x="4243022" y="1165543"/>
                  <a:pt x="4156620" y="1474153"/>
                </a:cubicBezTo>
                <a:cubicBezTo>
                  <a:pt x="4070434" y="1781493"/>
                  <a:pt x="3996591" y="2093913"/>
                  <a:pt x="3931844" y="2407603"/>
                </a:cubicBezTo>
                <a:cubicBezTo>
                  <a:pt x="3868396" y="2721293"/>
                  <a:pt x="3813826" y="3036253"/>
                  <a:pt x="3768134" y="3353753"/>
                </a:cubicBezTo>
                <a:lnTo>
                  <a:pt x="3736302" y="3592195"/>
                </a:lnTo>
                <a:lnTo>
                  <a:pt x="3728723" y="3652203"/>
                </a:lnTo>
                <a:lnTo>
                  <a:pt x="3722443" y="3712210"/>
                </a:lnTo>
                <a:lnTo>
                  <a:pt x="3709667" y="3831908"/>
                </a:lnTo>
                <a:cubicBezTo>
                  <a:pt x="3690610" y="3991293"/>
                  <a:pt x="3677834" y="4150678"/>
                  <a:pt x="3662676" y="4310063"/>
                </a:cubicBezTo>
                <a:cubicBezTo>
                  <a:pt x="3638639" y="4628833"/>
                  <a:pt x="3616985" y="4949190"/>
                  <a:pt x="3610705" y="5269230"/>
                </a:cubicBezTo>
                <a:cubicBezTo>
                  <a:pt x="3609405" y="5348288"/>
                  <a:pt x="3606807" y="5428615"/>
                  <a:pt x="3605508" y="5508943"/>
                </a:cubicBezTo>
                <a:lnTo>
                  <a:pt x="3604208" y="5748655"/>
                </a:lnTo>
                <a:lnTo>
                  <a:pt x="3604208" y="5868353"/>
                </a:lnTo>
                <a:cubicBezTo>
                  <a:pt x="3602909" y="5908040"/>
                  <a:pt x="3605508" y="5948680"/>
                  <a:pt x="3605508" y="5988368"/>
                </a:cubicBezTo>
                <a:lnTo>
                  <a:pt x="3609405" y="6228080"/>
                </a:lnTo>
                <a:cubicBezTo>
                  <a:pt x="3610705" y="6308408"/>
                  <a:pt x="3614386" y="6387465"/>
                  <a:pt x="3618284" y="6467793"/>
                </a:cubicBezTo>
                <a:lnTo>
                  <a:pt x="3628462" y="6708775"/>
                </a:lnTo>
                <a:lnTo>
                  <a:pt x="3637151" y="6854824"/>
                </a:lnTo>
                <a:lnTo>
                  <a:pt x="2894711" y="6854824"/>
                </a:lnTo>
                <a:lnTo>
                  <a:pt x="2830919" y="6764973"/>
                </a:lnTo>
                <a:lnTo>
                  <a:pt x="2793889" y="6712585"/>
                </a:lnTo>
                <a:lnTo>
                  <a:pt x="2758376" y="6660198"/>
                </a:lnTo>
                <a:lnTo>
                  <a:pt x="2615022" y="6450013"/>
                </a:lnTo>
                <a:lnTo>
                  <a:pt x="2543778" y="6343968"/>
                </a:lnTo>
                <a:lnTo>
                  <a:pt x="2474049" y="6236970"/>
                </a:lnTo>
                <a:lnTo>
                  <a:pt x="2335459" y="6023928"/>
                </a:lnTo>
                <a:cubicBezTo>
                  <a:pt x="2312722" y="5989638"/>
                  <a:pt x="2291067" y="5952490"/>
                  <a:pt x="2268330" y="5916930"/>
                </a:cubicBezTo>
                <a:lnTo>
                  <a:pt x="2200984" y="5808663"/>
                </a:lnTo>
                <a:lnTo>
                  <a:pt x="2133638" y="5700078"/>
                </a:lnTo>
                <a:cubicBezTo>
                  <a:pt x="2110684" y="5664518"/>
                  <a:pt x="2089246" y="5628640"/>
                  <a:pt x="2067591" y="5591810"/>
                </a:cubicBezTo>
                <a:lnTo>
                  <a:pt x="1938096" y="5372418"/>
                </a:lnTo>
                <a:cubicBezTo>
                  <a:pt x="1916441" y="5335270"/>
                  <a:pt x="1893487" y="5299710"/>
                  <a:pt x="1873348" y="5262880"/>
                </a:cubicBezTo>
                <a:lnTo>
                  <a:pt x="1810983" y="5151755"/>
                </a:lnTo>
                <a:lnTo>
                  <a:pt x="1686468" y="4929823"/>
                </a:lnTo>
                <a:lnTo>
                  <a:pt x="1565851" y="4705350"/>
                </a:lnTo>
                <a:cubicBezTo>
                  <a:pt x="1546795" y="4668520"/>
                  <a:pt x="1525357" y="4631373"/>
                  <a:pt x="1506301" y="4593273"/>
                </a:cubicBezTo>
                <a:lnTo>
                  <a:pt x="1447833" y="4479608"/>
                </a:lnTo>
                <a:cubicBezTo>
                  <a:pt x="1409721" y="4404678"/>
                  <a:pt x="1370310" y="4329430"/>
                  <a:pt x="1332197" y="4252913"/>
                </a:cubicBezTo>
                <a:lnTo>
                  <a:pt x="1220459" y="4023360"/>
                </a:lnTo>
                <a:cubicBezTo>
                  <a:pt x="1182347" y="3946843"/>
                  <a:pt x="1148132" y="3869055"/>
                  <a:pt x="1112619" y="3792538"/>
                </a:cubicBezTo>
                <a:cubicBezTo>
                  <a:pt x="1076888" y="3714750"/>
                  <a:pt x="1040075" y="3638233"/>
                  <a:pt x="1007160" y="3560445"/>
                </a:cubicBezTo>
                <a:cubicBezTo>
                  <a:pt x="730197" y="2940685"/>
                  <a:pt x="488963" y="2304415"/>
                  <a:pt x="286925" y="1655128"/>
                </a:cubicBezTo>
                <a:cubicBezTo>
                  <a:pt x="186664" y="1331278"/>
                  <a:pt x="96580" y="1002348"/>
                  <a:pt x="19056" y="672148"/>
                </a:cubicBezTo>
                <a:cubicBezTo>
                  <a:pt x="12776" y="646430"/>
                  <a:pt x="6280" y="619760"/>
                  <a:pt x="0" y="593090"/>
                </a:cubicBezTo>
                <a:cubicBezTo>
                  <a:pt x="344093" y="429895"/>
                  <a:pt x="671729" y="232093"/>
                  <a:pt x="972729" y="0"/>
                </a:cubicBezTo>
                <a:close/>
              </a:path>
            </a:pathLst>
          </a:custGeom>
          <a:solidFill>
            <a:schemeClr val="accent1"/>
          </a:solidFill>
        </p:spPr>
        <p:txBody>
          <a:bodyPr wrap="square" anchor="ctr">
            <a:noAutofit/>
          </a:bodyPr>
          <a:lstStyle>
            <a:lvl1pPr algn="ctr">
              <a:buNone/>
              <a:defRPr sz="2000"/>
            </a:lvl1pPr>
          </a:lstStyle>
          <a:p>
            <a:r>
              <a:rPr lang="en-US"/>
              <a:t>Click icon to add picture</a:t>
            </a:r>
            <a:endParaRPr lang="fr-FR"/>
          </a:p>
        </p:txBody>
      </p:sp>
      <p:sp>
        <p:nvSpPr>
          <p:cNvPr id="10" name="Title 1">
            <a:extLst>
              <a:ext uri="{FF2B5EF4-FFF2-40B4-BE49-F238E27FC236}">
                <a16:creationId xmlns:a16="http://schemas.microsoft.com/office/drawing/2014/main" id="{DA380202-F3F2-4AC0-8936-ED6BADE05631}"/>
              </a:ext>
            </a:extLst>
          </p:cNvPr>
          <p:cNvSpPr>
            <a:spLocks noGrp="1"/>
          </p:cNvSpPr>
          <p:nvPr>
            <p:ph type="title"/>
          </p:nvPr>
        </p:nvSpPr>
        <p:spPr>
          <a:xfrm>
            <a:off x="623888" y="1709738"/>
            <a:ext cx="3556226" cy="2852737"/>
          </a:xfrm>
          <a:prstGeom prst="rect">
            <a:avLst/>
          </a:prstGeom>
        </p:spPr>
        <p:txBody>
          <a:bodyPr anchor="b"/>
          <a:lstStyle>
            <a:lvl1pPr>
              <a:defRPr sz="6000"/>
            </a:lvl1pPr>
          </a:lstStyle>
          <a:p>
            <a:r>
              <a:rPr lang="en-US"/>
              <a:t>Click to edit Master title style</a:t>
            </a:r>
            <a:endParaRPr lang="en-US" dirty="0"/>
          </a:p>
        </p:txBody>
      </p:sp>
      <p:sp>
        <p:nvSpPr>
          <p:cNvPr id="11" name="Text Placeholder 2">
            <a:extLst>
              <a:ext uri="{FF2B5EF4-FFF2-40B4-BE49-F238E27FC236}">
                <a16:creationId xmlns:a16="http://schemas.microsoft.com/office/drawing/2014/main" id="{557C91EF-9ECF-426B-B335-36ED8057F197}"/>
              </a:ext>
            </a:extLst>
          </p:cNvPr>
          <p:cNvSpPr>
            <a:spLocks noGrp="1"/>
          </p:cNvSpPr>
          <p:nvPr>
            <p:ph type="body" idx="1"/>
          </p:nvPr>
        </p:nvSpPr>
        <p:spPr>
          <a:xfrm>
            <a:off x="623888" y="4589463"/>
            <a:ext cx="3556226" cy="1500187"/>
          </a:xfrm>
          <a:prstGeom prst="rect">
            <a:avLst/>
          </a:prstGeom>
        </p:spPr>
        <p:txBody>
          <a:bodyPr/>
          <a:lstStyle>
            <a:lvl1pPr marL="0" indent="0">
              <a:buNone/>
              <a:defRPr sz="2400">
                <a:solidFill>
                  <a:schemeClr val="tx2">
                    <a:lumMod val="20000"/>
                    <a:lumOff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Date Placeholder 3">
            <a:extLst>
              <a:ext uri="{FF2B5EF4-FFF2-40B4-BE49-F238E27FC236}">
                <a16:creationId xmlns:a16="http://schemas.microsoft.com/office/drawing/2014/main" id="{8242CDC6-C80B-4491-B1E2-366FDCB68A50}"/>
              </a:ext>
            </a:extLst>
          </p:cNvPr>
          <p:cNvSpPr>
            <a:spLocks noGrp="1"/>
          </p:cNvSpPr>
          <p:nvPr>
            <p:ph type="dt" sz="half" idx="10"/>
          </p:nvPr>
        </p:nvSpPr>
        <p:spPr>
          <a:xfrm>
            <a:off x="628650" y="6356350"/>
            <a:ext cx="2057400" cy="365125"/>
          </a:xfrm>
          <a:prstGeom prst="rect">
            <a:avLst/>
          </a:prstGeom>
        </p:spPr>
        <p:txBody>
          <a:bodyPr/>
          <a:lstStyle/>
          <a:p>
            <a:r>
              <a:rPr lang="en-US"/>
              <a:t>Date</a:t>
            </a:r>
          </a:p>
        </p:txBody>
      </p:sp>
      <p:sp>
        <p:nvSpPr>
          <p:cNvPr id="13" name="Footer Placeholder 4">
            <a:extLst>
              <a:ext uri="{FF2B5EF4-FFF2-40B4-BE49-F238E27FC236}">
                <a16:creationId xmlns:a16="http://schemas.microsoft.com/office/drawing/2014/main" id="{854C03DC-D27B-4334-B9C0-FE0B3C2E5722}"/>
              </a:ext>
            </a:extLst>
          </p:cNvPr>
          <p:cNvSpPr>
            <a:spLocks noGrp="1"/>
          </p:cNvSpPr>
          <p:nvPr>
            <p:ph type="ftr" sz="quarter" idx="11"/>
          </p:nvPr>
        </p:nvSpPr>
        <p:spPr>
          <a:xfrm>
            <a:off x="3028950" y="6356350"/>
            <a:ext cx="3086100" cy="365125"/>
          </a:xfrm>
          <a:prstGeom prst="rect">
            <a:avLst/>
          </a:prstGeom>
        </p:spPr>
        <p:txBody>
          <a:bodyPr/>
          <a:lstStyle/>
          <a:p>
            <a:r>
              <a:rPr lang="en-US"/>
              <a:t>Your Footer Here</a:t>
            </a:r>
          </a:p>
        </p:txBody>
      </p:sp>
      <p:sp>
        <p:nvSpPr>
          <p:cNvPr id="14" name="Slide Number Placeholder 5">
            <a:extLst>
              <a:ext uri="{FF2B5EF4-FFF2-40B4-BE49-F238E27FC236}">
                <a16:creationId xmlns:a16="http://schemas.microsoft.com/office/drawing/2014/main" id="{71518FF9-282A-4BBA-A731-44ABDF5A3329}"/>
              </a:ext>
            </a:extLst>
          </p:cNvPr>
          <p:cNvSpPr>
            <a:spLocks noGrp="1"/>
          </p:cNvSpPr>
          <p:nvPr>
            <p:ph type="sldNum" sz="quarter" idx="12"/>
          </p:nvPr>
        </p:nvSpPr>
        <p:spPr>
          <a:xfrm>
            <a:off x="6457950" y="6356350"/>
            <a:ext cx="2057400" cy="365125"/>
          </a:xfrm>
          <a:prstGeom prst="rect">
            <a:avLst/>
          </a:prstGeom>
        </p:spPr>
        <p:txBody>
          <a:bodyPr/>
          <a:lstStyle/>
          <a:p>
            <a:fld id="{9319E888-69DF-4A19-BF5D-F6CF70DE7D06}" type="slidenum">
              <a:rPr lang="en-US" smtClean="0"/>
              <a:t>‹#›</a:t>
            </a:fld>
            <a:endParaRPr lang="en-US"/>
          </a:p>
        </p:txBody>
      </p:sp>
    </p:spTree>
    <p:extLst>
      <p:ext uri="{BB962C8B-B14F-4D97-AF65-F5344CB8AC3E}">
        <p14:creationId xmlns:p14="http://schemas.microsoft.com/office/powerpoint/2010/main" val="3523070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CBFE2B94-F7ED-B54B-AE92-10D6BE4F2CC8}"/>
              </a:ext>
            </a:extLst>
          </p:cNvPr>
          <p:cNvSpPr>
            <a:spLocks noGrp="1"/>
          </p:cNvSpPr>
          <p:nvPr>
            <p:ph type="pic" sz="quarter" idx="13"/>
          </p:nvPr>
        </p:nvSpPr>
        <p:spPr>
          <a:xfrm>
            <a:off x="0" y="0"/>
            <a:ext cx="3085507" cy="2709558"/>
          </a:xfrm>
          <a:custGeom>
            <a:avLst/>
            <a:gdLst>
              <a:gd name="connsiteX0" fmla="*/ 0 w 3085507"/>
              <a:gd name="connsiteY0" fmla="*/ 0 h 2709558"/>
              <a:gd name="connsiteX1" fmla="*/ 1955440 w 3085507"/>
              <a:gd name="connsiteY1" fmla="*/ 0 h 2709558"/>
              <a:gd name="connsiteX2" fmla="*/ 2006722 w 3085507"/>
              <a:gd name="connsiteY2" fmla="*/ 173362 h 2709558"/>
              <a:gd name="connsiteX3" fmla="*/ 2050148 w 3085507"/>
              <a:gd name="connsiteY3" fmla="*/ 312226 h 2709558"/>
              <a:gd name="connsiteX4" fmla="*/ 2095002 w 3085507"/>
              <a:gd name="connsiteY4" fmla="*/ 451217 h 2709558"/>
              <a:gd name="connsiteX5" fmla="*/ 2190996 w 3085507"/>
              <a:gd name="connsiteY5" fmla="*/ 726438 h 2709558"/>
              <a:gd name="connsiteX6" fmla="*/ 2633823 w 3085507"/>
              <a:gd name="connsiteY6" fmla="*/ 1804616 h 2709558"/>
              <a:gd name="connsiteX7" fmla="*/ 3085507 w 3085507"/>
              <a:gd name="connsiteY7" fmla="*/ 2709558 h 2709558"/>
              <a:gd name="connsiteX8" fmla="*/ 2194853 w 3085507"/>
              <a:gd name="connsiteY8" fmla="*/ 2528545 h 2709558"/>
              <a:gd name="connsiteX9" fmla="*/ 2006722 w 3085507"/>
              <a:gd name="connsiteY9" fmla="*/ 2499316 h 2709558"/>
              <a:gd name="connsiteX10" fmla="*/ 1817307 w 3085507"/>
              <a:gd name="connsiteY10" fmla="*/ 2473726 h 2709558"/>
              <a:gd name="connsiteX11" fmla="*/ 1722599 w 3085507"/>
              <a:gd name="connsiteY11" fmla="*/ 2461057 h 2709558"/>
              <a:gd name="connsiteX12" fmla="*/ 1627891 w 3085507"/>
              <a:gd name="connsiteY12" fmla="*/ 2450896 h 2709558"/>
              <a:gd name="connsiteX13" fmla="*/ 1533183 w 3085507"/>
              <a:gd name="connsiteY13" fmla="*/ 2440609 h 2709558"/>
              <a:gd name="connsiteX14" fmla="*/ 1485757 w 3085507"/>
              <a:gd name="connsiteY14" fmla="*/ 2435592 h 2709558"/>
              <a:gd name="connsiteX15" fmla="*/ 1438475 w 3085507"/>
              <a:gd name="connsiteY15" fmla="*/ 2431703 h 2709558"/>
              <a:gd name="connsiteX16" fmla="*/ 1247773 w 3085507"/>
              <a:gd name="connsiteY16" fmla="*/ 2415145 h 2709558"/>
              <a:gd name="connsiteX17" fmla="*/ 1057072 w 3085507"/>
              <a:gd name="connsiteY17" fmla="*/ 2403729 h 2709558"/>
              <a:gd name="connsiteX18" fmla="*/ 962364 w 3085507"/>
              <a:gd name="connsiteY18" fmla="*/ 2398586 h 2709558"/>
              <a:gd name="connsiteX19" fmla="*/ 866370 w 3085507"/>
              <a:gd name="connsiteY19" fmla="*/ 2396077 h 2709558"/>
              <a:gd name="connsiteX20" fmla="*/ 770377 w 3085507"/>
              <a:gd name="connsiteY20" fmla="*/ 2393443 h 2709558"/>
              <a:gd name="connsiteX21" fmla="*/ 674383 w 3085507"/>
              <a:gd name="connsiteY21" fmla="*/ 2390934 h 2709558"/>
              <a:gd name="connsiteX22" fmla="*/ 483682 w 3085507"/>
              <a:gd name="connsiteY22" fmla="*/ 2389680 h 2709558"/>
              <a:gd name="connsiteX23" fmla="*/ 387831 w 3085507"/>
              <a:gd name="connsiteY23" fmla="*/ 2390934 h 2709558"/>
              <a:gd name="connsiteX24" fmla="*/ 291838 w 3085507"/>
              <a:gd name="connsiteY24" fmla="*/ 2393443 h 2709558"/>
              <a:gd name="connsiteX25" fmla="*/ 195844 w 3085507"/>
              <a:gd name="connsiteY25" fmla="*/ 2396077 h 2709558"/>
              <a:gd name="connsiteX26" fmla="*/ 103707 w 3085507"/>
              <a:gd name="connsiteY26" fmla="*/ 2399841 h 2709558"/>
              <a:gd name="connsiteX27" fmla="*/ 0 w 3085507"/>
              <a:gd name="connsiteY27" fmla="*/ 2404984 h 2709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085507" h="2709558">
                <a:moveTo>
                  <a:pt x="0" y="0"/>
                </a:moveTo>
                <a:lnTo>
                  <a:pt x="1955440" y="0"/>
                </a:lnTo>
                <a:cubicBezTo>
                  <a:pt x="1972153" y="57327"/>
                  <a:pt x="1988724" y="116034"/>
                  <a:pt x="2006722" y="173362"/>
                </a:cubicBezTo>
                <a:cubicBezTo>
                  <a:pt x="2020721" y="219274"/>
                  <a:pt x="2034863" y="266314"/>
                  <a:pt x="2050148" y="312226"/>
                </a:cubicBezTo>
                <a:lnTo>
                  <a:pt x="2095002" y="451217"/>
                </a:lnTo>
                <a:cubicBezTo>
                  <a:pt x="2127000" y="542915"/>
                  <a:pt x="2157712" y="634739"/>
                  <a:pt x="2190996" y="726438"/>
                </a:cubicBezTo>
                <a:cubicBezTo>
                  <a:pt x="2322701" y="1090973"/>
                  <a:pt x="2471263" y="1451621"/>
                  <a:pt x="2633823" y="1804616"/>
                </a:cubicBezTo>
                <a:cubicBezTo>
                  <a:pt x="2773242" y="2111825"/>
                  <a:pt x="2925518" y="2412636"/>
                  <a:pt x="3085507" y="2709558"/>
                </a:cubicBezTo>
                <a:cubicBezTo>
                  <a:pt x="2791098" y="2638181"/>
                  <a:pt x="2494261" y="2576965"/>
                  <a:pt x="2194853" y="2528545"/>
                </a:cubicBezTo>
                <a:lnTo>
                  <a:pt x="2006722" y="2499316"/>
                </a:lnTo>
                <a:cubicBezTo>
                  <a:pt x="1944012" y="2490285"/>
                  <a:pt x="1880017" y="2482758"/>
                  <a:pt x="1817307" y="2473726"/>
                </a:cubicBezTo>
                <a:cubicBezTo>
                  <a:pt x="1785309" y="2468709"/>
                  <a:pt x="1754596" y="2464820"/>
                  <a:pt x="1722599" y="2461057"/>
                </a:cubicBezTo>
                <a:lnTo>
                  <a:pt x="1627891" y="2450896"/>
                </a:lnTo>
                <a:lnTo>
                  <a:pt x="1533183" y="2440609"/>
                </a:lnTo>
                <a:lnTo>
                  <a:pt x="1485757" y="2435592"/>
                </a:lnTo>
                <a:lnTo>
                  <a:pt x="1438475" y="2431703"/>
                </a:lnTo>
                <a:lnTo>
                  <a:pt x="1247773" y="2415145"/>
                </a:lnTo>
                <a:cubicBezTo>
                  <a:pt x="1183778" y="2410127"/>
                  <a:pt x="1121068" y="2407493"/>
                  <a:pt x="1057072" y="2403729"/>
                </a:cubicBezTo>
                <a:lnTo>
                  <a:pt x="962364" y="2398586"/>
                </a:lnTo>
                <a:lnTo>
                  <a:pt x="866370" y="2396077"/>
                </a:lnTo>
                <a:lnTo>
                  <a:pt x="770377" y="2393443"/>
                </a:lnTo>
                <a:cubicBezTo>
                  <a:pt x="738379" y="2392189"/>
                  <a:pt x="706381" y="2390934"/>
                  <a:pt x="674383" y="2390934"/>
                </a:cubicBezTo>
                <a:lnTo>
                  <a:pt x="483682" y="2389680"/>
                </a:lnTo>
                <a:cubicBezTo>
                  <a:pt x="451684" y="2389680"/>
                  <a:pt x="419829" y="2389680"/>
                  <a:pt x="387831" y="2390934"/>
                </a:cubicBezTo>
                <a:lnTo>
                  <a:pt x="291838" y="2393443"/>
                </a:lnTo>
                <a:lnTo>
                  <a:pt x="195844" y="2396077"/>
                </a:lnTo>
                <a:lnTo>
                  <a:pt x="103707" y="2399841"/>
                </a:lnTo>
                <a:cubicBezTo>
                  <a:pt x="69138" y="2401095"/>
                  <a:pt x="34569" y="2403729"/>
                  <a:pt x="0" y="2404984"/>
                </a:cubicBezTo>
                <a:close/>
              </a:path>
            </a:pathLst>
          </a:custGeom>
          <a:solidFill>
            <a:schemeClr val="accent1"/>
          </a:solidFill>
        </p:spPr>
        <p:txBody>
          <a:bodyPr wrap="square" anchor="ctr">
            <a:noAutofit/>
          </a:bodyPr>
          <a:lstStyle>
            <a:lvl1pPr algn="ctr">
              <a:buNone/>
              <a:defRPr sz="2000"/>
            </a:lvl1pPr>
          </a:lstStyle>
          <a:p>
            <a:r>
              <a:rPr lang="en-US"/>
              <a:t>Click icon to add picture</a:t>
            </a:r>
            <a:endParaRPr lang="fr-FR"/>
          </a:p>
        </p:txBody>
      </p:sp>
      <p:sp>
        <p:nvSpPr>
          <p:cNvPr id="17" name="Picture Placeholder 16">
            <a:extLst>
              <a:ext uri="{FF2B5EF4-FFF2-40B4-BE49-F238E27FC236}">
                <a16:creationId xmlns:a16="http://schemas.microsoft.com/office/drawing/2014/main" id="{BF641F36-E47F-4DEF-9AB1-D58B73DA1B59}"/>
              </a:ext>
            </a:extLst>
          </p:cNvPr>
          <p:cNvSpPr>
            <a:spLocks noGrp="1"/>
          </p:cNvSpPr>
          <p:nvPr>
            <p:ph type="pic" sz="quarter" idx="17"/>
          </p:nvPr>
        </p:nvSpPr>
        <p:spPr>
          <a:xfrm>
            <a:off x="6833557" y="0"/>
            <a:ext cx="2310443" cy="5623133"/>
          </a:xfrm>
          <a:custGeom>
            <a:avLst/>
            <a:gdLst>
              <a:gd name="connsiteX0" fmla="*/ 1086386 w 2310443"/>
              <a:gd name="connsiteY0" fmla="*/ 0 h 5623133"/>
              <a:gd name="connsiteX1" fmla="*/ 2310443 w 2310443"/>
              <a:gd name="connsiteY1" fmla="*/ 0 h 5623133"/>
              <a:gd name="connsiteX2" fmla="*/ 2310443 w 2310443"/>
              <a:gd name="connsiteY2" fmla="*/ 5623133 h 5623133"/>
              <a:gd name="connsiteX3" fmla="*/ 2163444 w 2310443"/>
              <a:gd name="connsiteY3" fmla="*/ 5522553 h 5623133"/>
              <a:gd name="connsiteX4" fmla="*/ 1634043 w 2310443"/>
              <a:gd name="connsiteY4" fmla="*/ 5147399 h 5623133"/>
              <a:gd name="connsiteX5" fmla="*/ 934635 w 2310443"/>
              <a:gd name="connsiteY5" fmla="*/ 4726270 h 5623133"/>
              <a:gd name="connsiteX6" fmla="*/ 0 w 2310443"/>
              <a:gd name="connsiteY6" fmla="*/ 4215428 h 5623133"/>
              <a:gd name="connsiteX7" fmla="*/ 138453 w 2310443"/>
              <a:gd name="connsiteY7" fmla="*/ 3252515 h 5623133"/>
              <a:gd name="connsiteX8" fmla="*/ 235616 w 2310443"/>
              <a:gd name="connsiteY8" fmla="*/ 2763162 h 5623133"/>
              <a:gd name="connsiteX9" fmla="*/ 350153 w 2310443"/>
              <a:gd name="connsiteY9" fmla="*/ 2276657 h 5623133"/>
              <a:gd name="connsiteX10" fmla="*/ 479275 w 2310443"/>
              <a:gd name="connsiteY10" fmla="*/ 1793776 h 5623133"/>
              <a:gd name="connsiteX11" fmla="*/ 621696 w 2310443"/>
              <a:gd name="connsiteY11" fmla="*/ 1313745 h 5623133"/>
              <a:gd name="connsiteX12" fmla="*/ 778809 w 2310443"/>
              <a:gd name="connsiteY12" fmla="*/ 837338 h 5623133"/>
              <a:gd name="connsiteX13" fmla="*/ 946539 w 2310443"/>
              <a:gd name="connsiteY13" fmla="*/ 363261 h 5623133"/>
              <a:gd name="connsiteX14" fmla="*/ 1086386 w 2310443"/>
              <a:gd name="connsiteY14" fmla="*/ 0 h 5623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10443" h="5623133">
                <a:moveTo>
                  <a:pt x="1086386" y="0"/>
                </a:moveTo>
                <a:lnTo>
                  <a:pt x="2310443" y="0"/>
                </a:lnTo>
                <a:lnTo>
                  <a:pt x="2310443" y="5623133"/>
                </a:lnTo>
                <a:lnTo>
                  <a:pt x="2163444" y="5522553"/>
                </a:lnTo>
                <a:cubicBezTo>
                  <a:pt x="1986977" y="5397501"/>
                  <a:pt x="1803143" y="5257716"/>
                  <a:pt x="1634043" y="5147399"/>
                </a:cubicBezTo>
                <a:cubicBezTo>
                  <a:pt x="1403562" y="5003053"/>
                  <a:pt x="1170251" y="4862720"/>
                  <a:pt x="934635" y="4726270"/>
                </a:cubicBezTo>
                <a:cubicBezTo>
                  <a:pt x="628345" y="4548394"/>
                  <a:pt x="316800" y="4378027"/>
                  <a:pt x="0" y="4215428"/>
                </a:cubicBezTo>
                <a:cubicBezTo>
                  <a:pt x="33246" y="3892817"/>
                  <a:pt x="79897" y="3571241"/>
                  <a:pt x="138453" y="3252515"/>
                </a:cubicBezTo>
                <a:cubicBezTo>
                  <a:pt x="167730" y="3088620"/>
                  <a:pt x="199689" y="2925762"/>
                  <a:pt x="235616" y="2763162"/>
                </a:cubicBezTo>
                <a:cubicBezTo>
                  <a:pt x="271543" y="2600562"/>
                  <a:pt x="310151" y="2437963"/>
                  <a:pt x="350153" y="2276657"/>
                </a:cubicBezTo>
                <a:cubicBezTo>
                  <a:pt x="390048" y="2115352"/>
                  <a:pt x="434018" y="1954046"/>
                  <a:pt x="479275" y="1793776"/>
                </a:cubicBezTo>
                <a:cubicBezTo>
                  <a:pt x="524533" y="1633766"/>
                  <a:pt x="572471" y="1473756"/>
                  <a:pt x="621696" y="1313745"/>
                </a:cubicBezTo>
                <a:cubicBezTo>
                  <a:pt x="672315" y="1153475"/>
                  <a:pt x="725616" y="996054"/>
                  <a:pt x="778809" y="837338"/>
                </a:cubicBezTo>
                <a:cubicBezTo>
                  <a:pt x="832110" y="678362"/>
                  <a:pt x="889271" y="520941"/>
                  <a:pt x="946539" y="363261"/>
                </a:cubicBezTo>
                <a:cubicBezTo>
                  <a:pt x="991796" y="241311"/>
                  <a:pt x="1038448" y="120655"/>
                  <a:pt x="1086386" y="0"/>
                </a:cubicBezTo>
                <a:close/>
              </a:path>
            </a:pathLst>
          </a:custGeom>
          <a:solidFill>
            <a:schemeClr val="accent1"/>
          </a:solidFill>
        </p:spPr>
        <p:txBody>
          <a:bodyPr wrap="square" anchor="ctr">
            <a:noAutofit/>
          </a:bodyPr>
          <a:lstStyle>
            <a:lvl1pPr algn="ctr">
              <a:buNone/>
              <a:defRPr sz="2000"/>
            </a:lvl1pPr>
          </a:lstStyle>
          <a:p>
            <a:r>
              <a:rPr lang="en-US"/>
              <a:t>Click icon to add picture</a:t>
            </a:r>
            <a:endParaRPr lang="fr-FR"/>
          </a:p>
        </p:txBody>
      </p:sp>
      <p:sp>
        <p:nvSpPr>
          <p:cNvPr id="10" name="Title 1">
            <a:extLst>
              <a:ext uri="{FF2B5EF4-FFF2-40B4-BE49-F238E27FC236}">
                <a16:creationId xmlns:a16="http://schemas.microsoft.com/office/drawing/2014/main" id="{1E401285-0A6E-4F70-86DB-227CB70FE112}"/>
              </a:ext>
            </a:extLst>
          </p:cNvPr>
          <p:cNvSpPr>
            <a:spLocks noGrp="1"/>
          </p:cNvSpPr>
          <p:nvPr>
            <p:ph type="title"/>
          </p:nvPr>
        </p:nvSpPr>
        <p:spPr>
          <a:xfrm>
            <a:off x="3196046" y="513807"/>
            <a:ext cx="3762103" cy="2195752"/>
          </a:xfrm>
          <a:prstGeom prst="rect">
            <a:avLst/>
          </a:prstGeom>
        </p:spPr>
        <p:txBody>
          <a:bodyPr anchor="b"/>
          <a:lstStyle>
            <a:lvl1pPr>
              <a:defRPr sz="6000"/>
            </a:lvl1pPr>
          </a:lstStyle>
          <a:p>
            <a:r>
              <a:rPr lang="en-US"/>
              <a:t>Click to edit Master title style</a:t>
            </a:r>
            <a:endParaRPr lang="en-US" dirty="0"/>
          </a:p>
        </p:txBody>
      </p:sp>
      <p:sp>
        <p:nvSpPr>
          <p:cNvPr id="11" name="Text Placeholder 2">
            <a:extLst>
              <a:ext uri="{FF2B5EF4-FFF2-40B4-BE49-F238E27FC236}">
                <a16:creationId xmlns:a16="http://schemas.microsoft.com/office/drawing/2014/main" id="{4A11A794-A338-4A3D-A44B-9F224F209EE9}"/>
              </a:ext>
            </a:extLst>
          </p:cNvPr>
          <p:cNvSpPr>
            <a:spLocks noGrp="1"/>
          </p:cNvSpPr>
          <p:nvPr>
            <p:ph type="body" idx="1"/>
          </p:nvPr>
        </p:nvSpPr>
        <p:spPr>
          <a:xfrm>
            <a:off x="623888" y="2804161"/>
            <a:ext cx="2405062" cy="3285490"/>
          </a:xfrm>
          <a:prstGeom prst="rect">
            <a:avLst/>
          </a:prstGeom>
        </p:spPr>
        <p:txBody>
          <a:bodyPr/>
          <a:lstStyle>
            <a:lvl1pPr marL="0" indent="0">
              <a:buNone/>
              <a:defRPr sz="2400">
                <a:solidFill>
                  <a:schemeClr val="tx2">
                    <a:lumMod val="20000"/>
                    <a:lumOff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Date Placeholder 3">
            <a:extLst>
              <a:ext uri="{FF2B5EF4-FFF2-40B4-BE49-F238E27FC236}">
                <a16:creationId xmlns:a16="http://schemas.microsoft.com/office/drawing/2014/main" id="{F084121D-C173-41BF-A8BF-A7307C52D566}"/>
              </a:ext>
            </a:extLst>
          </p:cNvPr>
          <p:cNvSpPr>
            <a:spLocks noGrp="1"/>
          </p:cNvSpPr>
          <p:nvPr>
            <p:ph type="dt" sz="half" idx="10"/>
          </p:nvPr>
        </p:nvSpPr>
        <p:spPr>
          <a:xfrm>
            <a:off x="628650" y="6356350"/>
            <a:ext cx="2057400" cy="365125"/>
          </a:xfrm>
          <a:prstGeom prst="rect">
            <a:avLst/>
          </a:prstGeom>
        </p:spPr>
        <p:txBody>
          <a:bodyPr/>
          <a:lstStyle/>
          <a:p>
            <a:r>
              <a:rPr lang="en-US"/>
              <a:t>Date</a:t>
            </a:r>
          </a:p>
        </p:txBody>
      </p:sp>
      <p:sp>
        <p:nvSpPr>
          <p:cNvPr id="13" name="Footer Placeholder 4">
            <a:extLst>
              <a:ext uri="{FF2B5EF4-FFF2-40B4-BE49-F238E27FC236}">
                <a16:creationId xmlns:a16="http://schemas.microsoft.com/office/drawing/2014/main" id="{D7E377AD-FE2F-4ACD-975A-1CA31E6EAF7F}"/>
              </a:ext>
            </a:extLst>
          </p:cNvPr>
          <p:cNvSpPr>
            <a:spLocks noGrp="1"/>
          </p:cNvSpPr>
          <p:nvPr>
            <p:ph type="ftr" sz="quarter" idx="11"/>
          </p:nvPr>
        </p:nvSpPr>
        <p:spPr>
          <a:xfrm>
            <a:off x="3028950" y="6356350"/>
            <a:ext cx="3086100" cy="365125"/>
          </a:xfrm>
          <a:prstGeom prst="rect">
            <a:avLst/>
          </a:prstGeom>
        </p:spPr>
        <p:txBody>
          <a:bodyPr/>
          <a:lstStyle/>
          <a:p>
            <a:r>
              <a:rPr lang="en-US"/>
              <a:t>Your Footer Here</a:t>
            </a:r>
          </a:p>
        </p:txBody>
      </p:sp>
      <p:sp>
        <p:nvSpPr>
          <p:cNvPr id="14" name="Slide Number Placeholder 5">
            <a:extLst>
              <a:ext uri="{FF2B5EF4-FFF2-40B4-BE49-F238E27FC236}">
                <a16:creationId xmlns:a16="http://schemas.microsoft.com/office/drawing/2014/main" id="{8DD8FB59-3532-4BA9-BBBF-A18CF50441F8}"/>
              </a:ext>
            </a:extLst>
          </p:cNvPr>
          <p:cNvSpPr>
            <a:spLocks noGrp="1"/>
          </p:cNvSpPr>
          <p:nvPr>
            <p:ph type="sldNum" sz="quarter" idx="12"/>
          </p:nvPr>
        </p:nvSpPr>
        <p:spPr>
          <a:xfrm>
            <a:off x="6457950" y="6356350"/>
            <a:ext cx="2057400" cy="365125"/>
          </a:xfrm>
          <a:prstGeom prst="rect">
            <a:avLst/>
          </a:prstGeom>
        </p:spPr>
        <p:txBody>
          <a:bodyPr/>
          <a:lstStyle/>
          <a:p>
            <a:fld id="{9319E888-69DF-4A19-BF5D-F6CF70DE7D06}" type="slidenum">
              <a:rPr lang="en-US" smtClean="0"/>
              <a:t>‹#›</a:t>
            </a:fld>
            <a:endParaRPr lang="en-US"/>
          </a:p>
        </p:txBody>
      </p:sp>
      <p:sp>
        <p:nvSpPr>
          <p:cNvPr id="18" name="Text Placeholder 17">
            <a:extLst>
              <a:ext uri="{FF2B5EF4-FFF2-40B4-BE49-F238E27FC236}">
                <a16:creationId xmlns:a16="http://schemas.microsoft.com/office/drawing/2014/main" id="{88B00100-82A6-46DB-AB35-5266F91AE755}"/>
              </a:ext>
            </a:extLst>
          </p:cNvPr>
          <p:cNvSpPr>
            <a:spLocks noGrp="1"/>
          </p:cNvSpPr>
          <p:nvPr>
            <p:ph type="body" sz="quarter" idx="14" hasCustomPrompt="1"/>
          </p:nvPr>
        </p:nvSpPr>
        <p:spPr>
          <a:xfrm>
            <a:off x="4912405" y="4218108"/>
            <a:ext cx="1701800" cy="228600"/>
          </a:xfrm>
          <a:noFill/>
        </p:spPr>
        <p:txBody>
          <a:bodyPr anchor="ctr">
            <a:noAutofit/>
          </a:bodyPr>
          <a:lstStyle>
            <a:lvl1pPr marL="0" indent="0" algn="r">
              <a:buNone/>
              <a:defRPr sz="12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Name</a:t>
            </a:r>
          </a:p>
        </p:txBody>
      </p:sp>
      <p:sp>
        <p:nvSpPr>
          <p:cNvPr id="19" name="Text Placeholder 17">
            <a:extLst>
              <a:ext uri="{FF2B5EF4-FFF2-40B4-BE49-F238E27FC236}">
                <a16:creationId xmlns:a16="http://schemas.microsoft.com/office/drawing/2014/main" id="{CCE23A20-9D3A-4A2C-8AD2-D6BCBFFE8052}"/>
              </a:ext>
            </a:extLst>
          </p:cNvPr>
          <p:cNvSpPr>
            <a:spLocks noGrp="1"/>
          </p:cNvSpPr>
          <p:nvPr>
            <p:ph type="body" sz="quarter" idx="15" hasCustomPrompt="1"/>
          </p:nvPr>
        </p:nvSpPr>
        <p:spPr>
          <a:xfrm>
            <a:off x="4912405" y="4448176"/>
            <a:ext cx="1701800" cy="228600"/>
          </a:xfrm>
          <a:noFill/>
        </p:spPr>
        <p:txBody>
          <a:bodyPr anchor="ctr">
            <a:noAutofit/>
          </a:bodyPr>
          <a:lstStyle>
            <a:lvl1pPr marL="0" indent="0" algn="r">
              <a:buNone/>
              <a:defRPr sz="12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Mobile / email</a:t>
            </a:r>
          </a:p>
        </p:txBody>
      </p:sp>
      <p:sp>
        <p:nvSpPr>
          <p:cNvPr id="20" name="Text Placeholder 17">
            <a:extLst>
              <a:ext uri="{FF2B5EF4-FFF2-40B4-BE49-F238E27FC236}">
                <a16:creationId xmlns:a16="http://schemas.microsoft.com/office/drawing/2014/main" id="{7686557C-B6EC-41CF-A5C6-C78D6675CEFD}"/>
              </a:ext>
            </a:extLst>
          </p:cNvPr>
          <p:cNvSpPr>
            <a:spLocks noGrp="1"/>
          </p:cNvSpPr>
          <p:nvPr>
            <p:ph type="body" sz="quarter" idx="16" hasCustomPrompt="1"/>
          </p:nvPr>
        </p:nvSpPr>
        <p:spPr>
          <a:xfrm>
            <a:off x="4912405" y="4678244"/>
            <a:ext cx="1701800" cy="228600"/>
          </a:xfrm>
          <a:noFill/>
        </p:spPr>
        <p:txBody>
          <a:bodyPr anchor="ctr">
            <a:noAutofit/>
          </a:bodyPr>
          <a:lstStyle>
            <a:lvl1pPr marL="0" indent="0" algn="r">
              <a:buNone/>
              <a:defRPr sz="12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Company</a:t>
            </a:r>
          </a:p>
        </p:txBody>
      </p:sp>
    </p:spTree>
    <p:extLst>
      <p:ext uri="{BB962C8B-B14F-4D97-AF65-F5344CB8AC3E}">
        <p14:creationId xmlns:p14="http://schemas.microsoft.com/office/powerpoint/2010/main" val="1891971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3C8F66-424B-4BE0-9AB2-2669C9DD0C76}"/>
              </a:ext>
            </a:extLst>
          </p:cNvPr>
          <p:cNvSpPr>
            <a:spLocks noGrp="1"/>
          </p:cNvSpPr>
          <p:nvPr>
            <p:ph type="dt" sz="half" idx="10"/>
          </p:nvPr>
        </p:nvSpPr>
        <p:spPr/>
        <p:txBody>
          <a:bodyPr/>
          <a:lstStyle/>
          <a:p>
            <a:r>
              <a:rPr lang="en-US"/>
              <a:t>Date</a:t>
            </a:r>
          </a:p>
        </p:txBody>
      </p:sp>
      <p:sp>
        <p:nvSpPr>
          <p:cNvPr id="3" name="Footer Placeholder 2">
            <a:extLst>
              <a:ext uri="{FF2B5EF4-FFF2-40B4-BE49-F238E27FC236}">
                <a16:creationId xmlns:a16="http://schemas.microsoft.com/office/drawing/2014/main" id="{BE5F4461-CFCB-47B7-A030-98DC5B91FDC0}"/>
              </a:ext>
            </a:extLst>
          </p:cNvPr>
          <p:cNvSpPr>
            <a:spLocks noGrp="1"/>
          </p:cNvSpPr>
          <p:nvPr>
            <p:ph type="ftr" sz="quarter" idx="11"/>
          </p:nvPr>
        </p:nvSpPr>
        <p:spPr/>
        <p:txBody>
          <a:bodyPr/>
          <a:lstStyle/>
          <a:p>
            <a:r>
              <a:rPr lang="en-US"/>
              <a:t>Your Footer Here</a:t>
            </a:r>
          </a:p>
        </p:txBody>
      </p:sp>
      <p:sp>
        <p:nvSpPr>
          <p:cNvPr id="4" name="Slide Number Placeholder 3">
            <a:extLst>
              <a:ext uri="{FF2B5EF4-FFF2-40B4-BE49-F238E27FC236}">
                <a16:creationId xmlns:a16="http://schemas.microsoft.com/office/drawing/2014/main" id="{65AB1FCF-C84F-4E4B-88F0-C20F0086D3F8}"/>
              </a:ext>
            </a:extLst>
          </p:cNvPr>
          <p:cNvSpPr>
            <a:spLocks noGrp="1"/>
          </p:cNvSpPr>
          <p:nvPr>
            <p:ph type="sldNum" sz="quarter" idx="12"/>
          </p:nvPr>
        </p:nvSpPr>
        <p:spPr/>
        <p:txBody>
          <a:bodyPr/>
          <a:lstStyle/>
          <a:p>
            <a:fld id="{83A218E8-C0C8-4525-BD5F-99356FF4A842}" type="slidenum">
              <a:rPr lang="en-US" smtClean="0"/>
              <a:t>‹#›</a:t>
            </a:fld>
            <a:endParaRPr lang="en-US"/>
          </a:p>
        </p:txBody>
      </p:sp>
    </p:spTree>
    <p:extLst>
      <p:ext uri="{BB962C8B-B14F-4D97-AF65-F5344CB8AC3E}">
        <p14:creationId xmlns:p14="http://schemas.microsoft.com/office/powerpoint/2010/main" val="3839826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esigned by PresentationGo">
    <p:bg>
      <p:bgPr>
        <a:gradFill>
          <a:gsLst>
            <a:gs pos="0">
              <a:srgbClr val="323A45"/>
            </a:gs>
            <a:gs pos="35000">
              <a:srgbClr val="323A45"/>
            </a:gs>
            <a:gs pos="100000">
              <a:srgbClr val="1C2026"/>
            </a:gs>
          </a:gsLst>
          <a:path path="circle">
            <a:fillToRect l="50000" t="-80000" r="50000" b="180000"/>
          </a:path>
        </a:gradFill>
        <a:effectLst/>
      </p:bgPr>
    </p:bg>
    <p:spTree>
      <p:nvGrpSpPr>
        <p:cNvPr id="1" name=""/>
        <p:cNvGrpSpPr/>
        <p:nvPr/>
      </p:nvGrpSpPr>
      <p:grpSpPr>
        <a:xfrm>
          <a:off x="0" y="0"/>
          <a:ext cx="0" cy="0"/>
          <a:chOff x="0" y="0"/>
          <a:chExt cx="0" cy="0"/>
        </a:xfrm>
      </p:grpSpPr>
      <p:sp>
        <p:nvSpPr>
          <p:cNvPr id="5" name="Rectangle 4"/>
          <p:cNvSpPr/>
          <p:nvPr userDrawn="1"/>
        </p:nvSpPr>
        <p:spPr>
          <a:xfrm>
            <a:off x="0" y="3152955"/>
            <a:ext cx="9144000" cy="5520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lumMod val="50000"/>
                  </a:schemeClr>
                </a:solidFill>
                <a:effectLst/>
                <a:uLnTx/>
                <a:uFillTx/>
                <a:latin typeface="+mn-lt"/>
                <a:ea typeface="+mn-ea"/>
                <a:cs typeface="+mn-cs"/>
              </a:rPr>
              <a:t>www</a:t>
            </a:r>
            <a:r>
              <a:rPr kumimoji="0" lang="en-US" sz="2000" b="0" i="0" u="none" strike="noStrike" kern="1200" cap="none" spc="0" normalizeH="0" baseline="0" noProof="0">
                <a:ln>
                  <a:noFill/>
                </a:ln>
                <a:solidFill>
                  <a:schemeClr val="bg1">
                    <a:lumMod val="50000"/>
                  </a:schemeClr>
                </a:solidFill>
                <a:effectLst/>
                <a:uLnTx/>
                <a:uFillTx/>
                <a:latin typeface="+mn-lt"/>
                <a:ea typeface="+mn-ea"/>
                <a:cs typeface="+mn-cs"/>
              </a:rPr>
              <a:t>.</a:t>
            </a:r>
            <a:r>
              <a:rPr kumimoji="0" lang="en-US" sz="2800" b="0" i="0" u="none" strike="noStrike" kern="1200" cap="none" spc="0" normalizeH="0" baseline="0" noProof="0">
                <a:ln>
                  <a:noFill/>
                </a:ln>
                <a:solidFill>
                  <a:srgbClr val="A5CD00"/>
                </a:solidFill>
                <a:effectLst/>
                <a:uLnTx/>
                <a:uFillTx/>
                <a:latin typeface="+mn-lt"/>
                <a:ea typeface="+mn-ea"/>
                <a:cs typeface="+mn-cs"/>
              </a:rPr>
              <a:t>PresentationGO</a:t>
            </a:r>
            <a:r>
              <a:rPr kumimoji="0" lang="en-US" sz="2000" b="0" i="0" u="none" strike="noStrike" kern="1200" cap="none" spc="0" normalizeH="0" baseline="0" noProof="0">
                <a:ln>
                  <a:noFill/>
                </a:ln>
                <a:solidFill>
                  <a:schemeClr val="bg1">
                    <a:lumMod val="50000"/>
                  </a:schemeClr>
                </a:solidFill>
                <a:effectLst/>
                <a:uLnTx/>
                <a:uFillTx/>
                <a:latin typeface="+mn-lt"/>
                <a:ea typeface="+mn-ea"/>
                <a:cs typeface="+mn-cs"/>
              </a:rPr>
              <a:t>.</a:t>
            </a:r>
            <a:r>
              <a:rPr kumimoji="0" lang="en-US" sz="2000" b="0" i="0" u="none" strike="noStrike" kern="1200" cap="none" spc="0" normalizeH="0" baseline="0" noProof="0" dirty="0">
                <a:ln>
                  <a:noFill/>
                </a:ln>
                <a:solidFill>
                  <a:schemeClr val="bg1">
                    <a:lumMod val="50000"/>
                  </a:schemeClr>
                </a:solidFill>
                <a:effectLst/>
                <a:uLnTx/>
                <a:uFillTx/>
                <a:latin typeface="+mn-lt"/>
                <a:ea typeface="+mn-ea"/>
                <a:cs typeface="+mn-cs"/>
              </a:rPr>
              <a:t>com</a:t>
            </a:r>
            <a:endParaRPr kumimoji="0" lang="en-US" sz="2800" b="0" i="0" u="none" strike="noStrike" kern="1200" cap="none" spc="0" normalizeH="0" baseline="0" noProof="0" dirty="0">
              <a:ln>
                <a:noFill/>
              </a:ln>
              <a:solidFill>
                <a:schemeClr val="bg1">
                  <a:lumMod val="50000"/>
                </a:schemeClr>
              </a:solidFill>
              <a:effectLst/>
              <a:uLnTx/>
              <a:uFillTx/>
              <a:latin typeface="+mn-lt"/>
              <a:ea typeface="+mn-ea"/>
              <a:cs typeface="+mn-cs"/>
            </a:endParaRPr>
          </a:p>
        </p:txBody>
      </p:sp>
      <p:sp>
        <p:nvSpPr>
          <p:cNvPr id="6" name="Rectangle 5">
            <a:hlinkClick r:id="rId2"/>
          </p:cNvPr>
          <p:cNvSpPr/>
          <p:nvPr userDrawn="1"/>
        </p:nvSpPr>
        <p:spPr>
          <a:xfrm>
            <a:off x="2048933" y="3071723"/>
            <a:ext cx="5046133" cy="714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userDrawn="1"/>
        </p:nvSpPr>
        <p:spPr>
          <a:xfrm>
            <a:off x="2673959" y="5982900"/>
            <a:ext cx="3796079" cy="646331"/>
          </a:xfrm>
          <a:prstGeom prst="rect">
            <a:avLst/>
          </a:prstGeom>
          <a:noFill/>
        </p:spPr>
        <p:txBody>
          <a:bodyPr wrap="square" rtlCol="0" anchor="ctr">
            <a:spAutoFit/>
          </a:bodyPr>
          <a:lstStyle/>
          <a:p>
            <a:pPr algn="ctr"/>
            <a:r>
              <a:rPr lang="en-US" dirty="0">
                <a:solidFill>
                  <a:srgbClr val="A5CD00"/>
                </a:solidFill>
              </a:rPr>
              <a:t>T</a:t>
            </a:r>
            <a:r>
              <a:rPr lang="en-US" baseline="0" dirty="0">
                <a:solidFill>
                  <a:srgbClr val="A5CD00"/>
                </a:solidFill>
              </a:rPr>
              <a:t>he free PowerPoint and Google Slides template library</a:t>
            </a:r>
            <a:endParaRPr lang="en-US" dirty="0">
              <a:solidFill>
                <a:srgbClr val="A5CD00"/>
              </a:solidFill>
            </a:endParaRPr>
          </a:p>
        </p:txBody>
      </p:sp>
      <p:sp>
        <p:nvSpPr>
          <p:cNvPr id="8" name="TextBox 7"/>
          <p:cNvSpPr txBox="1"/>
          <p:nvPr userDrawn="1"/>
        </p:nvSpPr>
        <p:spPr>
          <a:xfrm>
            <a:off x="3459936" y="2633133"/>
            <a:ext cx="2224135" cy="369332"/>
          </a:xfrm>
          <a:prstGeom prst="rect">
            <a:avLst/>
          </a:prstGeom>
          <a:noFill/>
        </p:spPr>
        <p:txBody>
          <a:bodyPr wrap="none" rtlCol="0" anchor="ctr">
            <a:spAutoFit/>
          </a:bodyPr>
          <a:lstStyle/>
          <a:p>
            <a:pPr algn="ctr"/>
            <a:r>
              <a:rPr lang="en-US">
                <a:solidFill>
                  <a:schemeClr val="bg1"/>
                </a:solidFill>
                <a:effectLst/>
              </a:rPr>
              <a:t>Designed</a:t>
            </a:r>
            <a:r>
              <a:rPr lang="en-US" baseline="0">
                <a:solidFill>
                  <a:schemeClr val="bg1"/>
                </a:solidFill>
                <a:effectLst/>
              </a:rPr>
              <a:t> with         by</a:t>
            </a:r>
            <a:endParaRPr lang="en-US" dirty="0">
              <a:solidFill>
                <a:schemeClr val="bg1"/>
              </a:solidFill>
              <a:effectLst/>
            </a:endParaRPr>
          </a:p>
        </p:txBody>
      </p:sp>
      <p:sp>
        <p:nvSpPr>
          <p:cNvPr id="9" name="Freeform 290"/>
          <p:cNvSpPr/>
          <p:nvPr userDrawn="1"/>
        </p:nvSpPr>
        <p:spPr>
          <a:xfrm>
            <a:off x="4977441" y="2705803"/>
            <a:ext cx="261456" cy="223991"/>
          </a:xfrm>
          <a:custGeom>
            <a:avLst/>
            <a:gdLst/>
            <a:ahLst/>
            <a:cxnLst/>
            <a:rect l="l" t="t" r="r" b="b"/>
            <a:pathLst>
              <a:path w="504825" h="432707">
                <a:moveTo>
                  <a:pt x="134658" y="0"/>
                </a:moveTo>
                <a:cubicBezTo>
                  <a:pt x="146301" y="0"/>
                  <a:pt x="158180" y="2019"/>
                  <a:pt x="170294" y="6057"/>
                </a:cubicBezTo>
                <a:cubicBezTo>
                  <a:pt x="182407" y="10095"/>
                  <a:pt x="193676" y="15541"/>
                  <a:pt x="204099" y="22396"/>
                </a:cubicBezTo>
                <a:cubicBezTo>
                  <a:pt x="214522" y="29251"/>
                  <a:pt x="223490" y="35683"/>
                  <a:pt x="231002" y="41693"/>
                </a:cubicBezTo>
                <a:cubicBezTo>
                  <a:pt x="238514" y="47703"/>
                  <a:pt x="245652" y="54088"/>
                  <a:pt x="252412" y="60849"/>
                </a:cubicBezTo>
                <a:cubicBezTo>
                  <a:pt x="259174" y="54088"/>
                  <a:pt x="266310" y="47703"/>
                  <a:pt x="273823" y="41693"/>
                </a:cubicBezTo>
                <a:cubicBezTo>
                  <a:pt x="281334" y="35683"/>
                  <a:pt x="290303" y="29251"/>
                  <a:pt x="300726" y="22396"/>
                </a:cubicBezTo>
                <a:cubicBezTo>
                  <a:pt x="311149" y="15541"/>
                  <a:pt x="322417" y="10095"/>
                  <a:pt x="334531" y="6057"/>
                </a:cubicBezTo>
                <a:cubicBezTo>
                  <a:pt x="346645" y="2019"/>
                  <a:pt x="358524" y="0"/>
                  <a:pt x="370167" y="0"/>
                </a:cubicBezTo>
                <a:cubicBezTo>
                  <a:pt x="412236" y="0"/>
                  <a:pt x="445197" y="11644"/>
                  <a:pt x="469048" y="34932"/>
                </a:cubicBezTo>
                <a:cubicBezTo>
                  <a:pt x="492899" y="58220"/>
                  <a:pt x="504825" y="90523"/>
                  <a:pt x="504825" y="131840"/>
                </a:cubicBezTo>
                <a:cubicBezTo>
                  <a:pt x="504825" y="173346"/>
                  <a:pt x="483321" y="215602"/>
                  <a:pt x="440313" y="258610"/>
                </a:cubicBezTo>
                <a:lnTo>
                  <a:pt x="264807" y="427636"/>
                </a:lnTo>
                <a:cubicBezTo>
                  <a:pt x="261427" y="431017"/>
                  <a:pt x="257295" y="432707"/>
                  <a:pt x="252412" y="432707"/>
                </a:cubicBezTo>
                <a:cubicBezTo>
                  <a:pt x="247529" y="432707"/>
                  <a:pt x="243398" y="431017"/>
                  <a:pt x="240018" y="427636"/>
                </a:cubicBezTo>
                <a:lnTo>
                  <a:pt x="64230" y="258047"/>
                </a:lnTo>
                <a:cubicBezTo>
                  <a:pt x="62351" y="256544"/>
                  <a:pt x="59770" y="254103"/>
                  <a:pt x="56482" y="250722"/>
                </a:cubicBezTo>
                <a:cubicBezTo>
                  <a:pt x="53196" y="247342"/>
                  <a:pt x="47984" y="241191"/>
                  <a:pt x="40848" y="232270"/>
                </a:cubicBezTo>
                <a:cubicBezTo>
                  <a:pt x="33712" y="223349"/>
                  <a:pt x="27326" y="214194"/>
                  <a:pt x="21692" y="204803"/>
                </a:cubicBezTo>
                <a:cubicBezTo>
                  <a:pt x="16057" y="195413"/>
                  <a:pt x="11035" y="184051"/>
                  <a:pt x="6620" y="170717"/>
                </a:cubicBezTo>
                <a:cubicBezTo>
                  <a:pt x="2207" y="157382"/>
                  <a:pt x="0" y="144423"/>
                  <a:pt x="0" y="131840"/>
                </a:cubicBezTo>
                <a:cubicBezTo>
                  <a:pt x="0" y="90523"/>
                  <a:pt x="11926" y="58220"/>
                  <a:pt x="35777" y="34932"/>
                </a:cubicBezTo>
                <a:cubicBezTo>
                  <a:pt x="59629" y="11644"/>
                  <a:pt x="92588" y="0"/>
                  <a:pt x="134658" y="0"/>
                </a:cubicBezTo>
                <a:close/>
              </a:path>
            </a:pathLst>
          </a:custGeom>
          <a:solidFill>
            <a:srgbClr val="D90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3236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71316" cy="6874935"/>
            <a:chOff x="-8466" y="-8468"/>
            <a:chExt cx="9171316" cy="6874935"/>
          </a:xfrm>
        </p:grpSpPr>
        <p:cxnSp>
          <p:nvCxnSpPr>
            <p:cNvPr id="28" name="Straight Connector 2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3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3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3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3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Date</a:t>
            </a:r>
          </a:p>
        </p:txBody>
      </p:sp>
      <p:sp>
        <p:nvSpPr>
          <p:cNvPr id="5" name="Footer Placeholder 4"/>
          <p:cNvSpPr>
            <a:spLocks noGrp="1"/>
          </p:cNvSpPr>
          <p:nvPr>
            <p:ph type="ftr" sz="quarter" idx="11"/>
          </p:nvPr>
        </p:nvSpPr>
        <p:spPr/>
        <p:txBody>
          <a:bodyPr/>
          <a:lstStyle/>
          <a:p>
            <a:r>
              <a:rPr lang="en-US">
                <a:solidFill>
                  <a:schemeClr val="tx2">
                    <a:lumMod val="20000"/>
                    <a:lumOff val="80000"/>
                  </a:schemeClr>
                </a:solidFill>
              </a:rPr>
              <a:t>Your Footer Here</a:t>
            </a:r>
          </a:p>
        </p:txBody>
      </p:sp>
      <p:sp>
        <p:nvSpPr>
          <p:cNvPr id="6" name="Slide Number Placeholder 5"/>
          <p:cNvSpPr>
            <a:spLocks noGrp="1"/>
          </p:cNvSpPr>
          <p:nvPr>
            <p:ph type="sldNum" sz="quarter" idx="12"/>
          </p:nvPr>
        </p:nvSpPr>
        <p:spPr/>
        <p:txBody>
          <a:bodyPr/>
          <a:lstStyle/>
          <a:p>
            <a:fld id="{83A218E8-C0C8-4525-BD5F-99356FF4A842}" type="slidenum">
              <a:rPr lang="en-US" smtClean="0"/>
              <a:pPr/>
              <a:t>‹#›</a:t>
            </a:fld>
            <a:endParaRPr lang="en-US"/>
          </a:p>
        </p:txBody>
      </p:sp>
    </p:spTree>
    <p:extLst>
      <p:ext uri="{BB962C8B-B14F-4D97-AF65-F5344CB8AC3E}">
        <p14:creationId xmlns:p14="http://schemas.microsoft.com/office/powerpoint/2010/main" val="1990052960"/>
      </p:ext>
    </p:extLst>
  </p:cSld>
  <p:clrMapOvr>
    <a:masterClrMapping/>
  </p:clrMapOvr>
  <p:hf hdr="0"/>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hyperlink" Target="http://www.presentationgo.com/" TargetMode="Externa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3" Type="http://schemas.openxmlformats.org/officeDocument/2006/relationships/slideLayout" Target="../slideLayouts/slideLayout11.xml"/><Relationship Id="rId21" Type="http://schemas.openxmlformats.org/officeDocument/2006/relationships/slideLayout" Target="../slideLayouts/slideLayout29.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5" Type="http://schemas.openxmlformats.org/officeDocument/2006/relationships/hyperlink" Target="http://www.presentationgo.com/" TargetMode="Externa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24" Type="http://schemas.openxmlformats.org/officeDocument/2006/relationships/image" Target="../media/image1.png"/><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theme" Target="../theme/theme3.xml"/><Relationship Id="rId10" Type="http://schemas.openxmlformats.org/officeDocument/2006/relationships/slideLayout" Target="../slideLayouts/slideLayout18.xml"/><Relationship Id="rId19" Type="http://schemas.openxmlformats.org/officeDocument/2006/relationships/slideLayout" Target="../slideLayouts/slideLayout27.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tx2"/>
            </a:gs>
            <a:gs pos="99000">
              <a:schemeClr val="tx2">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955999-3F16-4981-A06E-18A5D24DA22C}"/>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2A96D25-75A9-4D75-AB9A-6EE624DCA6F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7D9AF7A-EE03-4D7F-A307-7313D622B69B}"/>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2">
                    <a:lumMod val="20000"/>
                    <a:lumOff val="80000"/>
                  </a:schemeClr>
                </a:solidFill>
                <a:latin typeface="Times New Roman" panose="02020603050405020304" pitchFamily="18" charset="0"/>
                <a:cs typeface="Times New Roman" panose="02020603050405020304" pitchFamily="18" charset="0"/>
              </a:defRPr>
            </a:lvl1pPr>
          </a:lstStyle>
          <a:p>
            <a:r>
              <a:rPr lang="en-US"/>
              <a:t>Date</a:t>
            </a:r>
          </a:p>
        </p:txBody>
      </p:sp>
      <p:sp>
        <p:nvSpPr>
          <p:cNvPr id="5" name="Footer Placeholder 4">
            <a:extLst>
              <a:ext uri="{FF2B5EF4-FFF2-40B4-BE49-F238E27FC236}">
                <a16:creationId xmlns:a16="http://schemas.microsoft.com/office/drawing/2014/main" id="{A4A2F644-5B7A-41CE-AF8F-CD3A5E8C9AC4}"/>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2">
                    <a:lumMod val="20000"/>
                    <a:lumOff val="80000"/>
                  </a:schemeClr>
                </a:solidFill>
                <a:latin typeface="Times New Roman" panose="02020603050405020304" pitchFamily="18" charset="0"/>
                <a:cs typeface="Times New Roman" panose="02020603050405020304" pitchFamily="18" charset="0"/>
              </a:defRPr>
            </a:lvl1pPr>
          </a:lstStyle>
          <a:p>
            <a:r>
              <a:rPr lang="en-US">
                <a:solidFill>
                  <a:schemeClr val="tx2">
                    <a:lumMod val="20000"/>
                    <a:lumOff val="80000"/>
                  </a:schemeClr>
                </a:solidFill>
              </a:rPr>
              <a:t>Your Footer Here</a:t>
            </a:r>
          </a:p>
        </p:txBody>
      </p:sp>
      <p:sp>
        <p:nvSpPr>
          <p:cNvPr id="6" name="Slide Number Placeholder 5">
            <a:extLst>
              <a:ext uri="{FF2B5EF4-FFF2-40B4-BE49-F238E27FC236}">
                <a16:creationId xmlns:a16="http://schemas.microsoft.com/office/drawing/2014/main" id="{B8BD2754-AA0C-4D86-9E6D-4B555D983ABD}"/>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2">
                    <a:lumMod val="20000"/>
                    <a:lumOff val="80000"/>
                  </a:schemeClr>
                </a:solidFill>
                <a:latin typeface="Times New Roman" panose="02020603050405020304" pitchFamily="18" charset="0"/>
                <a:cs typeface="Times New Roman" panose="02020603050405020304" pitchFamily="18" charset="0"/>
              </a:defRPr>
            </a:lvl1pPr>
          </a:lstStyle>
          <a:p>
            <a:fld id="{83A218E8-C0C8-4525-BD5F-99356FF4A842}" type="slidenum">
              <a:rPr lang="en-US" smtClean="0"/>
              <a:pPr/>
              <a:t>‹#›</a:t>
            </a:fld>
            <a:endParaRPr lang="en-US"/>
          </a:p>
        </p:txBody>
      </p:sp>
      <p:grpSp>
        <p:nvGrpSpPr>
          <p:cNvPr id="7" name="Group 6">
            <a:extLst>
              <a:ext uri="{FF2B5EF4-FFF2-40B4-BE49-F238E27FC236}">
                <a16:creationId xmlns:a16="http://schemas.microsoft.com/office/drawing/2014/main" id="{A1857C97-E013-43FE-9E82-298502542D0C}"/>
              </a:ext>
            </a:extLst>
          </p:cNvPr>
          <p:cNvGrpSpPr/>
          <p:nvPr userDrawn="1"/>
        </p:nvGrpSpPr>
        <p:grpSpPr>
          <a:xfrm>
            <a:off x="-1654908" y="-73804"/>
            <a:ext cx="1569183" cy="612144"/>
            <a:chOff x="-2096383" y="21447"/>
            <a:chExt cx="1569183" cy="612144"/>
          </a:xfrm>
        </p:grpSpPr>
        <p:sp>
          <p:nvSpPr>
            <p:cNvPr id="8" name="TextBox 7">
              <a:extLst>
                <a:ext uri="{FF2B5EF4-FFF2-40B4-BE49-F238E27FC236}">
                  <a16:creationId xmlns:a16="http://schemas.microsoft.com/office/drawing/2014/main" id="{D6014953-82F7-4EF3-8CFB-C5EA554C47C0}"/>
                </a:ext>
              </a:extLst>
            </p:cNvPr>
            <p:cNvSpPr txBox="1"/>
            <p:nvPr userDrawn="1"/>
          </p:nvSpPr>
          <p:spPr>
            <a:xfrm>
              <a:off x="-2096383" y="21447"/>
              <a:ext cx="365806" cy="246221"/>
            </a:xfrm>
            <a:prstGeom prst="rect">
              <a:avLst/>
            </a:prstGeom>
            <a:noFill/>
          </p:spPr>
          <p:txBody>
            <a:bodyPr wrap="non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By:</a:t>
              </a:r>
            </a:p>
          </p:txBody>
        </p:sp>
        <p:sp>
          <p:nvSpPr>
            <p:cNvPr id="9" name="TextBox 8">
              <a:extLst>
                <a:ext uri="{FF2B5EF4-FFF2-40B4-BE49-F238E27FC236}">
                  <a16:creationId xmlns:a16="http://schemas.microsoft.com/office/drawing/2014/main" id="{73E560A8-6351-4498-893D-9570E04A7A14}"/>
                </a:ext>
              </a:extLst>
            </p:cNvPr>
            <p:cNvSpPr txBox="1"/>
            <p:nvPr userDrawn="1"/>
          </p:nvSpPr>
          <p:spPr>
            <a:xfrm>
              <a:off x="-1002010" y="387370"/>
              <a:ext cx="474810" cy="246221"/>
            </a:xfrm>
            <a:prstGeom prst="rect">
              <a:avLst/>
            </a:prstGeom>
            <a:noFill/>
          </p:spPr>
          <p:txBody>
            <a:bodyPr wrap="non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.com</a:t>
              </a:r>
            </a:p>
          </p:txBody>
        </p:sp>
        <p:pic>
          <p:nvPicPr>
            <p:cNvPr id="10" name="Picture 9">
              <a:extLst>
                <a:ext uri="{FF2B5EF4-FFF2-40B4-BE49-F238E27FC236}">
                  <a16:creationId xmlns:a16="http://schemas.microsoft.com/office/drawing/2014/main" id="{CB872D7E-C6E1-47AE-968B-325FA9FB19D9}"/>
                </a:ext>
              </a:extLst>
            </p:cNvPr>
            <p:cNvPicPr>
              <a:picLocks noChangeAspect="1"/>
            </p:cNvPicPr>
            <p:nvPr userDrawn="1"/>
          </p:nvPicPr>
          <p:blipFill>
            <a:blip r:embed="rId9"/>
            <a:stretch>
              <a:fillRect/>
            </a:stretch>
          </p:blipFill>
          <p:spPr>
            <a:xfrm>
              <a:off x="-2018604" y="234547"/>
              <a:ext cx="1405251" cy="185944"/>
            </a:xfrm>
            <a:prstGeom prst="rect">
              <a:avLst/>
            </a:prstGeom>
          </p:spPr>
        </p:pic>
      </p:grpSp>
      <p:sp>
        <p:nvSpPr>
          <p:cNvPr id="11" name="Rectangle 10">
            <a:extLst>
              <a:ext uri="{FF2B5EF4-FFF2-40B4-BE49-F238E27FC236}">
                <a16:creationId xmlns:a16="http://schemas.microsoft.com/office/drawing/2014/main" id="{C3D9864D-2D40-4BCD-B905-77BE8C94187D}"/>
              </a:ext>
            </a:extLst>
          </p:cNvPr>
          <p:cNvSpPr/>
          <p:nvPr userDrawn="1"/>
        </p:nvSpPr>
        <p:spPr>
          <a:xfrm>
            <a:off x="-88899" y="6959601"/>
            <a:ext cx="1625766" cy="261610"/>
          </a:xfrm>
          <a:prstGeom prst="rect">
            <a:avLst/>
          </a:prstGeom>
        </p:spPr>
        <p:txBody>
          <a:bodyPr wrap="none">
            <a:spAutoFit/>
          </a:bodyPr>
          <a:lstStyle/>
          <a:p>
            <a:r>
              <a:rPr lang="en-US" sz="1100" b="0" i="0" dirty="0">
                <a:solidFill>
                  <a:schemeClr val="accent1"/>
                </a:solidFill>
                <a:effectLst/>
                <a:latin typeface="Open Sans" panose="020B0606030504020204" pitchFamily="34" charset="0"/>
              </a:rPr>
              <a:t>© </a:t>
            </a:r>
            <a:r>
              <a:rPr lang="en-US" sz="1100" b="0" i="0" u="none" strike="noStrike" dirty="0">
                <a:solidFill>
                  <a:schemeClr val="accent1"/>
                </a:solidFill>
                <a:effectLst/>
                <a:latin typeface="Open Sans" panose="020B0606030504020204" pitchFamily="34" charset="0"/>
                <a:hlinkClick r:id="rId10" tooltip="PresentationGo!">
                  <a:extLst>
                    <a:ext uri="{A12FA001-AC4F-418D-AE19-62706E023703}">
                      <ahyp:hlinkClr xmlns:ahyp="http://schemas.microsoft.com/office/drawing/2018/hyperlinkcolor" val="tx"/>
                    </a:ext>
                  </a:extLst>
                </a:hlinkClick>
              </a:rPr>
              <a:t>presentationgo.com</a:t>
            </a:r>
            <a:endParaRPr lang="en-US" sz="1100" dirty="0">
              <a:solidFill>
                <a:schemeClr val="accent1"/>
              </a:solidFill>
              <a:latin typeface="Calibri" panose="020F0502020204030204" pitchFamily="34" charset="0"/>
            </a:endParaRPr>
          </a:p>
        </p:txBody>
      </p:sp>
    </p:spTree>
    <p:extLst>
      <p:ext uri="{BB962C8B-B14F-4D97-AF65-F5344CB8AC3E}">
        <p14:creationId xmlns:p14="http://schemas.microsoft.com/office/powerpoint/2010/main" val="175479178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26" r:id="rId7"/>
  </p:sldLayoutIdLst>
  <p:hf hdr="0"/>
  <p:txStyles>
    <p:titleStyle>
      <a:lvl1pPr algn="l" defTabSz="914400" rtl="0" eaLnBrk="1" latinLnBrk="0" hangingPunct="1">
        <a:lnSpc>
          <a:spcPct val="90000"/>
        </a:lnSpc>
        <a:spcBef>
          <a:spcPct val="0"/>
        </a:spcBef>
        <a:buNone/>
        <a:defRPr sz="4400" b="1" kern="1200">
          <a:solidFill>
            <a:schemeClr val="accent3"/>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spcAft>
          <a:spcPts val="1200"/>
        </a:spcAft>
        <a:buFont typeface="Arial" panose="020B0604020202020204" pitchFamily="34" charset="0"/>
        <a:buChar char="•"/>
        <a:defRPr sz="2800" kern="1200">
          <a:solidFill>
            <a:schemeClr val="tx2">
              <a:lumMod val="20000"/>
              <a:lumOff val="80000"/>
            </a:schemeClr>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spcAft>
          <a:spcPts val="1200"/>
        </a:spcAft>
        <a:buFont typeface="Arial" panose="020B0604020202020204" pitchFamily="34" charset="0"/>
        <a:buChar char="•"/>
        <a:defRPr sz="2400" kern="1200">
          <a:solidFill>
            <a:schemeClr val="tx2">
              <a:lumMod val="20000"/>
              <a:lumOff val="80000"/>
            </a:schemeClr>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spcAft>
          <a:spcPts val="1200"/>
        </a:spcAft>
        <a:buFont typeface="Arial" panose="020B0604020202020204" pitchFamily="34" charset="0"/>
        <a:buChar char="•"/>
        <a:defRPr sz="2000" kern="1200">
          <a:solidFill>
            <a:schemeClr val="tx2">
              <a:lumMod val="20000"/>
              <a:lumOff val="80000"/>
            </a:schemeClr>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spcAft>
          <a:spcPts val="1200"/>
        </a:spcAft>
        <a:buFont typeface="Arial" panose="020B0604020202020204" pitchFamily="34" charset="0"/>
        <a:buChar char="•"/>
        <a:defRPr sz="1800" kern="1200">
          <a:solidFill>
            <a:schemeClr val="tx2">
              <a:lumMod val="20000"/>
              <a:lumOff val="80000"/>
            </a:schemeClr>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spcAft>
          <a:spcPts val="1200"/>
        </a:spcAft>
        <a:buFont typeface="Arial" panose="020B0604020202020204" pitchFamily="34" charset="0"/>
        <a:buChar char="•"/>
        <a:defRPr sz="1800" kern="1200">
          <a:solidFill>
            <a:schemeClr val="tx2">
              <a:lumMod val="20000"/>
              <a:lumOff val="80000"/>
            </a:schemeClr>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323A4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Date</a:t>
            </a: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Your Footer Here</a:t>
            </a: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6EDDA2-A385-4D53-9944-861446547DDE}" type="slidenum">
              <a:rPr lang="en-US" smtClean="0"/>
              <a:t>‹#›</a:t>
            </a:fld>
            <a:endParaRPr lang="en-US"/>
          </a:p>
        </p:txBody>
      </p:sp>
    </p:spTree>
    <p:extLst>
      <p:ext uri="{BB962C8B-B14F-4D97-AF65-F5344CB8AC3E}">
        <p14:creationId xmlns:p14="http://schemas.microsoft.com/office/powerpoint/2010/main" val="2164208588"/>
      </p:ext>
    </p:extLst>
  </p:cSld>
  <p:clrMap bg1="lt1" tx1="dk1" bg2="lt2" tx2="dk2" accent1="accent1" accent2="accent2" accent3="accent3" accent4="accent4" accent5="accent5" accent6="accent6" hlink="hlink" folHlink="folHlink"/>
  <p:sldLayoutIdLst>
    <p:sldLayoutId id="2147483691" r:id="rId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71317" cy="6874935"/>
            <a:chOff x="-8467" y="-8468"/>
            <a:chExt cx="9171317"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t>Date</a:t>
            </a:r>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solidFill>
                  <a:schemeClr val="tx2">
                    <a:lumMod val="20000"/>
                    <a:lumOff val="80000"/>
                  </a:schemeClr>
                </a:solidFill>
              </a:rPr>
              <a:t>Your Footer Here</a:t>
            </a:r>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83A218E8-C0C8-4525-BD5F-99356FF4A842}" type="slidenum">
              <a:rPr lang="en-US" smtClean="0"/>
              <a:pPr/>
              <a:t>‹#›</a:t>
            </a:fld>
            <a:endParaRPr lang="en-US"/>
          </a:p>
        </p:txBody>
      </p:sp>
      <p:grpSp>
        <p:nvGrpSpPr>
          <p:cNvPr id="18" name="Group 17">
            <a:extLst>
              <a:ext uri="{FF2B5EF4-FFF2-40B4-BE49-F238E27FC236}">
                <a16:creationId xmlns:a16="http://schemas.microsoft.com/office/drawing/2014/main" id="{64DD1342-6103-B959-8A25-A3362446B806}"/>
              </a:ext>
            </a:extLst>
          </p:cNvPr>
          <p:cNvGrpSpPr/>
          <p:nvPr userDrawn="1"/>
        </p:nvGrpSpPr>
        <p:grpSpPr>
          <a:xfrm>
            <a:off x="-1654908" y="-73804"/>
            <a:ext cx="1569183" cy="612144"/>
            <a:chOff x="-2096383" y="21447"/>
            <a:chExt cx="1569183" cy="612144"/>
          </a:xfrm>
        </p:grpSpPr>
        <p:sp>
          <p:nvSpPr>
            <p:cNvPr id="19" name="TextBox 18">
              <a:extLst>
                <a:ext uri="{FF2B5EF4-FFF2-40B4-BE49-F238E27FC236}">
                  <a16:creationId xmlns:a16="http://schemas.microsoft.com/office/drawing/2014/main" id="{08903D39-33BE-FFEB-1432-EBD56543C40B}"/>
                </a:ext>
              </a:extLst>
            </p:cNvPr>
            <p:cNvSpPr txBox="1"/>
            <p:nvPr userDrawn="1"/>
          </p:nvSpPr>
          <p:spPr>
            <a:xfrm>
              <a:off x="-2096383" y="21447"/>
              <a:ext cx="365806" cy="246221"/>
            </a:xfrm>
            <a:prstGeom prst="rect">
              <a:avLst/>
            </a:prstGeom>
            <a:noFill/>
          </p:spPr>
          <p:txBody>
            <a:bodyPr wrap="non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By:</a:t>
              </a:r>
            </a:p>
          </p:txBody>
        </p:sp>
        <p:sp>
          <p:nvSpPr>
            <p:cNvPr id="20" name="TextBox 19">
              <a:extLst>
                <a:ext uri="{FF2B5EF4-FFF2-40B4-BE49-F238E27FC236}">
                  <a16:creationId xmlns:a16="http://schemas.microsoft.com/office/drawing/2014/main" id="{5F70C17A-6D27-3903-CC08-FEA8D466A930}"/>
                </a:ext>
              </a:extLst>
            </p:cNvPr>
            <p:cNvSpPr txBox="1"/>
            <p:nvPr userDrawn="1"/>
          </p:nvSpPr>
          <p:spPr>
            <a:xfrm>
              <a:off x="-1002010" y="387370"/>
              <a:ext cx="474810" cy="246221"/>
            </a:xfrm>
            <a:prstGeom prst="rect">
              <a:avLst/>
            </a:prstGeom>
            <a:noFill/>
          </p:spPr>
          <p:txBody>
            <a:bodyPr wrap="non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.com</a:t>
              </a:r>
            </a:p>
          </p:txBody>
        </p:sp>
        <p:pic>
          <p:nvPicPr>
            <p:cNvPr id="21" name="Picture 20">
              <a:extLst>
                <a:ext uri="{FF2B5EF4-FFF2-40B4-BE49-F238E27FC236}">
                  <a16:creationId xmlns:a16="http://schemas.microsoft.com/office/drawing/2014/main" id="{A0193832-39A9-198C-0438-533E6E980644}"/>
                </a:ext>
              </a:extLst>
            </p:cNvPr>
            <p:cNvPicPr>
              <a:picLocks noChangeAspect="1"/>
            </p:cNvPicPr>
            <p:nvPr userDrawn="1"/>
          </p:nvPicPr>
          <p:blipFill>
            <a:blip r:embed="rId24"/>
            <a:stretch>
              <a:fillRect/>
            </a:stretch>
          </p:blipFill>
          <p:spPr>
            <a:xfrm>
              <a:off x="-2018604" y="234547"/>
              <a:ext cx="1405251" cy="185944"/>
            </a:xfrm>
            <a:prstGeom prst="rect">
              <a:avLst/>
            </a:prstGeom>
          </p:spPr>
        </p:pic>
      </p:grpSp>
      <p:sp>
        <p:nvSpPr>
          <p:cNvPr id="22" name="Rectangle 21">
            <a:extLst>
              <a:ext uri="{FF2B5EF4-FFF2-40B4-BE49-F238E27FC236}">
                <a16:creationId xmlns:a16="http://schemas.microsoft.com/office/drawing/2014/main" id="{F79C335C-9CE3-B4D5-ED48-8996DD2CB2B1}"/>
              </a:ext>
            </a:extLst>
          </p:cNvPr>
          <p:cNvSpPr/>
          <p:nvPr userDrawn="1"/>
        </p:nvSpPr>
        <p:spPr>
          <a:xfrm>
            <a:off x="-88899" y="6959601"/>
            <a:ext cx="1625766" cy="261610"/>
          </a:xfrm>
          <a:prstGeom prst="rect">
            <a:avLst/>
          </a:prstGeom>
        </p:spPr>
        <p:txBody>
          <a:bodyPr wrap="none">
            <a:spAutoFit/>
          </a:bodyPr>
          <a:lstStyle/>
          <a:p>
            <a:r>
              <a:rPr lang="en-US" sz="1100" b="0" i="0" dirty="0">
                <a:solidFill>
                  <a:schemeClr val="accent1"/>
                </a:solidFill>
                <a:effectLst/>
                <a:latin typeface="Open Sans" panose="020B0606030504020204" pitchFamily="34" charset="0"/>
              </a:rPr>
              <a:t>© </a:t>
            </a:r>
            <a:r>
              <a:rPr lang="en-US" sz="1100" b="0" i="0" u="none" strike="noStrike" dirty="0">
                <a:solidFill>
                  <a:schemeClr val="accent1"/>
                </a:solidFill>
                <a:effectLst/>
                <a:latin typeface="Open Sans" panose="020B0606030504020204" pitchFamily="34" charset="0"/>
                <a:hlinkClick r:id="rId25" tooltip="PresentationGo!">
                  <a:extLst>
                    <a:ext uri="{A12FA001-AC4F-418D-AE19-62706E023703}">
                      <ahyp:hlinkClr xmlns:ahyp="http://schemas.microsoft.com/office/drawing/2018/hyperlinkcolor" val="tx"/>
                    </a:ext>
                  </a:extLst>
                </a:hlinkClick>
              </a:rPr>
              <a:t>presentationgo.com</a:t>
            </a:r>
            <a:endParaRPr lang="en-US" sz="1100" dirty="0">
              <a:solidFill>
                <a:schemeClr val="accent1"/>
              </a:solidFill>
              <a:latin typeface="Calibri" panose="020F0502020204030204" pitchFamily="34" charset="0"/>
            </a:endParaRPr>
          </a:p>
        </p:txBody>
      </p:sp>
    </p:spTree>
    <p:extLst>
      <p:ext uri="{BB962C8B-B14F-4D97-AF65-F5344CB8AC3E}">
        <p14:creationId xmlns:p14="http://schemas.microsoft.com/office/powerpoint/2010/main" val="368942878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 id="2147483768" r:id="rId18"/>
    <p:sldLayoutId id="2147483769" r:id="rId19"/>
    <p:sldLayoutId id="2147483770" r:id="rId20"/>
    <p:sldLayoutId id="2147483771" r:id="rId21"/>
    <p:sldLayoutId id="2147483772" r:id="rId22"/>
  </p:sldLayoutIdLst>
  <p:hf hdr="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30.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30.xml"/><Relationship Id="rId6" Type="http://schemas.openxmlformats.org/officeDocument/2006/relationships/image" Target="../media/image16.png"/><Relationship Id="rId5" Type="http://schemas.openxmlformats.org/officeDocument/2006/relationships/hyperlink" Target="http://www.flickr.com/photos/quazie/578252290/" TargetMode="External"/><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30.xml"/><Relationship Id="rId5" Type="http://schemas.openxmlformats.org/officeDocument/2006/relationships/hyperlink" Target="https://www.aip-foundation.org/motorcycle-driver-training-courses-reach-community-members/" TargetMode="External"/><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28.xml"/><Relationship Id="rId5" Type="http://schemas.openxmlformats.org/officeDocument/2006/relationships/hyperlink" Target="https://creativecommons.org/licenses/by-nd/3.0/" TargetMode="External"/><Relationship Id="rId4" Type="http://schemas.openxmlformats.org/officeDocument/2006/relationships/hyperlink" Target="https://www.quoteinspector.com/images/car-insurance/car-insurance-policy-signature-2/"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hyperlink" Target="https://creativecommons.org/licenses/by/3.0/" TargetMode="External"/><Relationship Id="rId2" Type="http://schemas.openxmlformats.org/officeDocument/2006/relationships/notesSlide" Target="../notesSlides/notesSlide16.xml"/><Relationship Id="rId1" Type="http://schemas.openxmlformats.org/officeDocument/2006/relationships/slideLayout" Target="../slideLayouts/slideLayout26.xml"/><Relationship Id="rId6" Type="http://schemas.openxmlformats.org/officeDocument/2006/relationships/hyperlink" Target="https://creativecommons.org/licenses/by-nc-nd/3.0/" TargetMode="External"/><Relationship Id="rId5" Type="http://schemas.openxmlformats.org/officeDocument/2006/relationships/hyperlink" Target="https://discoverywall.nz/album/1018/51651" TargetMode="External"/><Relationship Id="rId4" Type="http://schemas.openxmlformats.org/officeDocument/2006/relationships/hyperlink" Target="https://www.flickr.com/photos/zieak/4710915362"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6.xml"/><Relationship Id="rId5" Type="http://schemas.openxmlformats.org/officeDocument/2006/relationships/hyperlink" Target="https://creativecommons.org/licenses/by/3.0/" TargetMode="External"/><Relationship Id="rId4" Type="http://schemas.openxmlformats.org/officeDocument/2006/relationships/hyperlink" Target="http://www.flickr.com/photos/garryknight/3650151941/"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man skiing on the mountainside">
            <a:extLst>
              <a:ext uri="{FF2B5EF4-FFF2-40B4-BE49-F238E27FC236}">
                <a16:creationId xmlns:a16="http://schemas.microsoft.com/office/drawing/2014/main" id="{EFE10E8D-5F76-4128-893B-2A868CFD4E27}"/>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5641" t="-50" r="32599" b="50"/>
          <a:stretch/>
        </p:blipFill>
        <p:spPr>
          <a:xfrm>
            <a:off x="1484671" y="501445"/>
            <a:ext cx="7659329" cy="6353380"/>
          </a:xfrm>
        </p:spPr>
      </p:pic>
      <p:sp>
        <p:nvSpPr>
          <p:cNvPr id="2" name="Title 1">
            <a:extLst>
              <a:ext uri="{FF2B5EF4-FFF2-40B4-BE49-F238E27FC236}">
                <a16:creationId xmlns:a16="http://schemas.microsoft.com/office/drawing/2014/main" id="{3159D879-5D43-49ED-97E1-B5D8DE30A622}"/>
              </a:ext>
            </a:extLst>
          </p:cNvPr>
          <p:cNvSpPr>
            <a:spLocks noGrp="1"/>
          </p:cNvSpPr>
          <p:nvPr>
            <p:ph type="ctrTitle"/>
          </p:nvPr>
        </p:nvSpPr>
        <p:spPr>
          <a:xfrm>
            <a:off x="628650" y="198863"/>
            <a:ext cx="5829300" cy="1496382"/>
          </a:xfrm>
        </p:spPr>
        <p:txBody>
          <a:bodyPr>
            <a:normAutofit fontScale="90000"/>
          </a:bodyPr>
          <a:lstStyle/>
          <a:p>
            <a:r>
              <a:rPr lang="en-US" b="1" dirty="0">
                <a:solidFill>
                  <a:schemeClr val="accent2">
                    <a:lumMod val="75000"/>
                  </a:schemeClr>
                </a:solidFill>
              </a:rPr>
              <a:t>Risk Analysis &amp; Management</a:t>
            </a:r>
          </a:p>
        </p:txBody>
      </p:sp>
      <p:sp>
        <p:nvSpPr>
          <p:cNvPr id="7" name="Subtitle 6">
            <a:extLst>
              <a:ext uri="{FF2B5EF4-FFF2-40B4-BE49-F238E27FC236}">
                <a16:creationId xmlns:a16="http://schemas.microsoft.com/office/drawing/2014/main" id="{17E0C3E6-A078-4D65-9602-24E71C5358C3}"/>
              </a:ext>
            </a:extLst>
          </p:cNvPr>
          <p:cNvSpPr>
            <a:spLocks noGrp="1"/>
          </p:cNvSpPr>
          <p:nvPr>
            <p:ph type="subTitle" idx="1"/>
          </p:nvPr>
        </p:nvSpPr>
        <p:spPr/>
        <p:txBody>
          <a:bodyPr>
            <a:normAutofit/>
          </a:bodyPr>
          <a:lstStyle/>
          <a:p>
            <a:r>
              <a:rPr lang="en-US" dirty="0"/>
              <a:t>March 19, 2023</a:t>
            </a:r>
          </a:p>
        </p:txBody>
      </p:sp>
      <p:sp>
        <p:nvSpPr>
          <p:cNvPr id="5" name="Shape">
            <a:extLst>
              <a:ext uri="{FF2B5EF4-FFF2-40B4-BE49-F238E27FC236}">
                <a16:creationId xmlns:a16="http://schemas.microsoft.com/office/drawing/2014/main" id="{B14E7B39-0DEC-B341-B75F-1B3BA4CB4EE0}"/>
              </a:ext>
            </a:extLst>
          </p:cNvPr>
          <p:cNvSpPr/>
          <p:nvPr/>
        </p:nvSpPr>
        <p:spPr>
          <a:xfrm>
            <a:off x="17784" y="0"/>
            <a:ext cx="9126216" cy="6855464"/>
          </a:xfrm>
          <a:custGeom>
            <a:avLst/>
            <a:gdLst/>
            <a:ahLst/>
            <a:cxnLst>
              <a:cxn ang="0">
                <a:pos x="wd2" y="hd2"/>
              </a:cxn>
              <a:cxn ang="5400000">
                <a:pos x="wd2" y="hd2"/>
              </a:cxn>
              <a:cxn ang="10800000">
                <a:pos x="wd2" y="hd2"/>
              </a:cxn>
              <a:cxn ang="16200000">
                <a:pos x="wd2" y="hd2"/>
              </a:cxn>
            </a:cxnLst>
            <a:rect l="0" t="0" r="r" b="b"/>
            <a:pathLst>
              <a:path w="21600" h="21600" extrusionOk="0">
                <a:moveTo>
                  <a:pt x="21398" y="16788"/>
                </a:moveTo>
                <a:lnTo>
                  <a:pt x="21274" y="16506"/>
                </a:lnTo>
                <a:lnTo>
                  <a:pt x="21154" y="16225"/>
                </a:lnTo>
                <a:lnTo>
                  <a:pt x="20913" y="15659"/>
                </a:lnTo>
                <a:cubicBezTo>
                  <a:pt x="20831" y="15470"/>
                  <a:pt x="20756" y="15277"/>
                  <a:pt x="20678" y="15088"/>
                </a:cubicBezTo>
                <a:lnTo>
                  <a:pt x="20560" y="14803"/>
                </a:lnTo>
                <a:lnTo>
                  <a:pt x="20503" y="14658"/>
                </a:lnTo>
                <a:lnTo>
                  <a:pt x="20445" y="14514"/>
                </a:lnTo>
                <a:lnTo>
                  <a:pt x="20222" y="13935"/>
                </a:lnTo>
                <a:cubicBezTo>
                  <a:pt x="20147" y="13743"/>
                  <a:pt x="20078" y="13550"/>
                  <a:pt x="20005" y="13353"/>
                </a:cubicBezTo>
                <a:cubicBezTo>
                  <a:pt x="19933" y="13160"/>
                  <a:pt x="19861" y="12963"/>
                  <a:pt x="19791" y="12770"/>
                </a:cubicBezTo>
                <a:lnTo>
                  <a:pt x="19583" y="12180"/>
                </a:lnTo>
                <a:cubicBezTo>
                  <a:pt x="19550" y="12083"/>
                  <a:pt x="19514" y="11983"/>
                  <a:pt x="19481" y="11887"/>
                </a:cubicBezTo>
                <a:lnTo>
                  <a:pt x="19381" y="11589"/>
                </a:lnTo>
                <a:cubicBezTo>
                  <a:pt x="19113" y="10798"/>
                  <a:pt x="18869" y="9995"/>
                  <a:pt x="18637" y="9187"/>
                </a:cubicBezTo>
                <a:cubicBezTo>
                  <a:pt x="18169" y="7572"/>
                  <a:pt x="17771" y="5917"/>
                  <a:pt x="17443" y="4242"/>
                </a:cubicBezTo>
                <a:cubicBezTo>
                  <a:pt x="17280" y="3402"/>
                  <a:pt x="17135" y="2559"/>
                  <a:pt x="17015" y="1707"/>
                </a:cubicBezTo>
                <a:cubicBezTo>
                  <a:pt x="17012" y="1687"/>
                  <a:pt x="17009" y="1663"/>
                  <a:pt x="17006" y="1643"/>
                </a:cubicBezTo>
                <a:cubicBezTo>
                  <a:pt x="17376" y="1113"/>
                  <a:pt x="17729" y="566"/>
                  <a:pt x="18067" y="0"/>
                </a:cubicBezTo>
                <a:lnTo>
                  <a:pt x="18049" y="0"/>
                </a:lnTo>
                <a:cubicBezTo>
                  <a:pt x="17714" y="546"/>
                  <a:pt x="17361" y="1077"/>
                  <a:pt x="16997" y="1587"/>
                </a:cubicBezTo>
                <a:cubicBezTo>
                  <a:pt x="16942" y="1201"/>
                  <a:pt x="16891" y="815"/>
                  <a:pt x="16849" y="426"/>
                </a:cubicBezTo>
                <a:cubicBezTo>
                  <a:pt x="16834" y="285"/>
                  <a:pt x="16819" y="141"/>
                  <a:pt x="16804" y="0"/>
                </a:cubicBezTo>
                <a:lnTo>
                  <a:pt x="16789" y="0"/>
                </a:lnTo>
                <a:cubicBezTo>
                  <a:pt x="16801" y="145"/>
                  <a:pt x="16813" y="285"/>
                  <a:pt x="16828" y="430"/>
                </a:cubicBezTo>
                <a:cubicBezTo>
                  <a:pt x="16867" y="832"/>
                  <a:pt x="16912" y="1229"/>
                  <a:pt x="16963" y="1631"/>
                </a:cubicBezTo>
                <a:cubicBezTo>
                  <a:pt x="16888" y="1735"/>
                  <a:pt x="16813" y="1836"/>
                  <a:pt x="16737" y="1940"/>
                </a:cubicBezTo>
                <a:lnTo>
                  <a:pt x="16490" y="2266"/>
                </a:lnTo>
                <a:lnTo>
                  <a:pt x="16367" y="2426"/>
                </a:lnTo>
                <a:cubicBezTo>
                  <a:pt x="16324" y="2479"/>
                  <a:pt x="16282" y="2531"/>
                  <a:pt x="16240" y="2583"/>
                </a:cubicBezTo>
                <a:lnTo>
                  <a:pt x="15987" y="2900"/>
                </a:lnTo>
                <a:cubicBezTo>
                  <a:pt x="15899" y="3005"/>
                  <a:pt x="15812" y="3105"/>
                  <a:pt x="15727" y="3210"/>
                </a:cubicBezTo>
                <a:lnTo>
                  <a:pt x="15598" y="3362"/>
                </a:lnTo>
                <a:cubicBezTo>
                  <a:pt x="15556" y="3415"/>
                  <a:pt x="15510" y="3463"/>
                  <a:pt x="15465" y="3511"/>
                </a:cubicBezTo>
                <a:lnTo>
                  <a:pt x="15197" y="3808"/>
                </a:lnTo>
                <a:lnTo>
                  <a:pt x="14926" y="4097"/>
                </a:lnTo>
                <a:lnTo>
                  <a:pt x="14790" y="4242"/>
                </a:lnTo>
                <a:lnTo>
                  <a:pt x="14651" y="4383"/>
                </a:lnTo>
                <a:lnTo>
                  <a:pt x="14374" y="4660"/>
                </a:lnTo>
                <a:lnTo>
                  <a:pt x="14090" y="4929"/>
                </a:lnTo>
                <a:cubicBezTo>
                  <a:pt x="13997" y="5021"/>
                  <a:pt x="13901" y="5106"/>
                  <a:pt x="13804" y="5194"/>
                </a:cubicBezTo>
                <a:lnTo>
                  <a:pt x="13659" y="5323"/>
                </a:lnTo>
                <a:cubicBezTo>
                  <a:pt x="13611" y="5367"/>
                  <a:pt x="13563" y="5411"/>
                  <a:pt x="13515" y="5451"/>
                </a:cubicBezTo>
                <a:lnTo>
                  <a:pt x="13222" y="5700"/>
                </a:lnTo>
                <a:cubicBezTo>
                  <a:pt x="13126" y="5785"/>
                  <a:pt x="13023" y="5861"/>
                  <a:pt x="12927" y="5941"/>
                </a:cubicBezTo>
                <a:lnTo>
                  <a:pt x="12779" y="6062"/>
                </a:lnTo>
                <a:lnTo>
                  <a:pt x="12628" y="6178"/>
                </a:lnTo>
                <a:cubicBezTo>
                  <a:pt x="12529" y="6255"/>
                  <a:pt x="12426" y="6335"/>
                  <a:pt x="12327" y="6407"/>
                </a:cubicBezTo>
                <a:cubicBezTo>
                  <a:pt x="11923" y="6709"/>
                  <a:pt x="11507" y="6986"/>
                  <a:pt x="11091" y="7251"/>
                </a:cubicBezTo>
                <a:cubicBezTo>
                  <a:pt x="10672" y="7512"/>
                  <a:pt x="10244" y="7757"/>
                  <a:pt x="9813" y="7982"/>
                </a:cubicBezTo>
                <a:cubicBezTo>
                  <a:pt x="9382" y="8211"/>
                  <a:pt x="8944" y="8416"/>
                  <a:pt x="8504" y="8605"/>
                </a:cubicBezTo>
                <a:cubicBezTo>
                  <a:pt x="8064" y="8794"/>
                  <a:pt x="7618" y="8966"/>
                  <a:pt x="7169" y="9119"/>
                </a:cubicBezTo>
                <a:cubicBezTo>
                  <a:pt x="6270" y="9424"/>
                  <a:pt x="5357" y="9653"/>
                  <a:pt x="4438" y="9822"/>
                </a:cubicBezTo>
                <a:cubicBezTo>
                  <a:pt x="4145" y="9874"/>
                  <a:pt x="3850" y="9922"/>
                  <a:pt x="3554" y="9958"/>
                </a:cubicBezTo>
                <a:cubicBezTo>
                  <a:pt x="3298" y="9589"/>
                  <a:pt x="3033" y="9223"/>
                  <a:pt x="2764" y="8870"/>
                </a:cubicBezTo>
                <a:cubicBezTo>
                  <a:pt x="2562" y="8609"/>
                  <a:pt x="2360" y="8352"/>
                  <a:pt x="2149" y="8103"/>
                </a:cubicBezTo>
                <a:cubicBezTo>
                  <a:pt x="2044" y="7978"/>
                  <a:pt x="1938" y="7853"/>
                  <a:pt x="1833" y="7733"/>
                </a:cubicBezTo>
                <a:cubicBezTo>
                  <a:pt x="1724" y="7612"/>
                  <a:pt x="1619" y="7492"/>
                  <a:pt x="1504" y="7379"/>
                </a:cubicBezTo>
                <a:cubicBezTo>
                  <a:pt x="1604" y="7512"/>
                  <a:pt x="1703" y="7645"/>
                  <a:pt x="1800" y="7777"/>
                </a:cubicBezTo>
                <a:cubicBezTo>
                  <a:pt x="1896" y="7910"/>
                  <a:pt x="1993" y="8046"/>
                  <a:pt x="2089" y="8183"/>
                </a:cubicBezTo>
                <a:cubicBezTo>
                  <a:pt x="2279" y="8456"/>
                  <a:pt x="2469" y="8729"/>
                  <a:pt x="2653" y="9010"/>
                </a:cubicBezTo>
                <a:cubicBezTo>
                  <a:pt x="2867" y="9332"/>
                  <a:pt x="3078" y="9661"/>
                  <a:pt x="3286" y="9991"/>
                </a:cubicBezTo>
                <a:cubicBezTo>
                  <a:pt x="2746" y="10055"/>
                  <a:pt x="2207" y="10095"/>
                  <a:pt x="1664" y="10115"/>
                </a:cubicBezTo>
                <a:cubicBezTo>
                  <a:pt x="1200" y="10131"/>
                  <a:pt x="736" y="10127"/>
                  <a:pt x="271" y="10107"/>
                </a:cubicBezTo>
                <a:cubicBezTo>
                  <a:pt x="184" y="10103"/>
                  <a:pt x="93" y="10099"/>
                  <a:pt x="6" y="10091"/>
                </a:cubicBezTo>
                <a:lnTo>
                  <a:pt x="6" y="10115"/>
                </a:lnTo>
                <a:cubicBezTo>
                  <a:pt x="93" y="10123"/>
                  <a:pt x="184" y="10127"/>
                  <a:pt x="271" y="10135"/>
                </a:cubicBezTo>
                <a:cubicBezTo>
                  <a:pt x="736" y="10163"/>
                  <a:pt x="1200" y="10175"/>
                  <a:pt x="1664" y="10167"/>
                </a:cubicBezTo>
                <a:cubicBezTo>
                  <a:pt x="2219" y="10155"/>
                  <a:pt x="2773" y="10119"/>
                  <a:pt x="3325" y="10059"/>
                </a:cubicBezTo>
                <a:cubicBezTo>
                  <a:pt x="3461" y="10276"/>
                  <a:pt x="3596" y="10497"/>
                  <a:pt x="3732" y="10714"/>
                </a:cubicBezTo>
                <a:cubicBezTo>
                  <a:pt x="4082" y="11292"/>
                  <a:pt x="4426" y="11879"/>
                  <a:pt x="4757" y="12473"/>
                </a:cubicBezTo>
                <a:cubicBezTo>
                  <a:pt x="5092" y="13068"/>
                  <a:pt x="5417" y="13670"/>
                  <a:pt x="5731" y="14285"/>
                </a:cubicBezTo>
                <a:cubicBezTo>
                  <a:pt x="6047" y="14895"/>
                  <a:pt x="6355" y="15514"/>
                  <a:pt x="6650" y="16145"/>
                </a:cubicBezTo>
                <a:cubicBezTo>
                  <a:pt x="6723" y="16301"/>
                  <a:pt x="6801" y="16458"/>
                  <a:pt x="6873" y="16615"/>
                </a:cubicBezTo>
                <a:lnTo>
                  <a:pt x="7090" y="17089"/>
                </a:lnTo>
                <a:cubicBezTo>
                  <a:pt x="7166" y="17245"/>
                  <a:pt x="7232" y="17406"/>
                  <a:pt x="7305" y="17567"/>
                </a:cubicBezTo>
                <a:cubicBezTo>
                  <a:pt x="7344" y="17651"/>
                  <a:pt x="7380" y="17740"/>
                  <a:pt x="7419" y="17824"/>
                </a:cubicBezTo>
                <a:lnTo>
                  <a:pt x="7286" y="17764"/>
                </a:lnTo>
                <a:lnTo>
                  <a:pt x="6804" y="17567"/>
                </a:lnTo>
                <a:cubicBezTo>
                  <a:pt x="6723" y="17535"/>
                  <a:pt x="6644" y="17503"/>
                  <a:pt x="6563" y="17474"/>
                </a:cubicBezTo>
                <a:lnTo>
                  <a:pt x="6319" y="17386"/>
                </a:lnTo>
                <a:cubicBezTo>
                  <a:pt x="6156" y="17330"/>
                  <a:pt x="5996" y="17266"/>
                  <a:pt x="5830" y="17217"/>
                </a:cubicBezTo>
                <a:lnTo>
                  <a:pt x="5342" y="17061"/>
                </a:lnTo>
                <a:cubicBezTo>
                  <a:pt x="5179" y="17012"/>
                  <a:pt x="5013" y="16968"/>
                  <a:pt x="4851" y="16924"/>
                </a:cubicBezTo>
                <a:lnTo>
                  <a:pt x="4603" y="16856"/>
                </a:lnTo>
                <a:lnTo>
                  <a:pt x="4356" y="16796"/>
                </a:lnTo>
                <a:lnTo>
                  <a:pt x="3862" y="16679"/>
                </a:lnTo>
                <a:lnTo>
                  <a:pt x="3364" y="16583"/>
                </a:lnTo>
                <a:lnTo>
                  <a:pt x="3114" y="16534"/>
                </a:lnTo>
                <a:cubicBezTo>
                  <a:pt x="3030" y="16518"/>
                  <a:pt x="2948" y="16510"/>
                  <a:pt x="2864" y="16498"/>
                </a:cubicBezTo>
                <a:lnTo>
                  <a:pt x="2363" y="16426"/>
                </a:lnTo>
                <a:cubicBezTo>
                  <a:pt x="2279" y="16414"/>
                  <a:pt x="2198" y="16406"/>
                  <a:pt x="2113" y="16398"/>
                </a:cubicBezTo>
                <a:lnTo>
                  <a:pt x="1863" y="16370"/>
                </a:lnTo>
                <a:lnTo>
                  <a:pt x="1613" y="16342"/>
                </a:lnTo>
                <a:lnTo>
                  <a:pt x="1486" y="16330"/>
                </a:lnTo>
                <a:cubicBezTo>
                  <a:pt x="1444" y="16326"/>
                  <a:pt x="1402" y="16326"/>
                  <a:pt x="1360" y="16322"/>
                </a:cubicBezTo>
                <a:lnTo>
                  <a:pt x="856" y="16289"/>
                </a:lnTo>
                <a:lnTo>
                  <a:pt x="606" y="16277"/>
                </a:lnTo>
                <a:lnTo>
                  <a:pt x="356" y="16273"/>
                </a:lnTo>
                <a:lnTo>
                  <a:pt x="0" y="16269"/>
                </a:lnTo>
                <a:lnTo>
                  <a:pt x="0" y="16301"/>
                </a:lnTo>
                <a:lnTo>
                  <a:pt x="353" y="16313"/>
                </a:lnTo>
                <a:lnTo>
                  <a:pt x="603" y="16322"/>
                </a:lnTo>
                <a:lnTo>
                  <a:pt x="853" y="16342"/>
                </a:lnTo>
                <a:lnTo>
                  <a:pt x="1354" y="16382"/>
                </a:lnTo>
                <a:cubicBezTo>
                  <a:pt x="1396" y="16386"/>
                  <a:pt x="1438" y="16386"/>
                  <a:pt x="1480" y="16394"/>
                </a:cubicBezTo>
                <a:lnTo>
                  <a:pt x="1604" y="16410"/>
                </a:lnTo>
                <a:lnTo>
                  <a:pt x="1854" y="16438"/>
                </a:lnTo>
                <a:lnTo>
                  <a:pt x="2104" y="16466"/>
                </a:lnTo>
                <a:cubicBezTo>
                  <a:pt x="2189" y="16478"/>
                  <a:pt x="2270" y="16482"/>
                  <a:pt x="2354" y="16498"/>
                </a:cubicBezTo>
                <a:lnTo>
                  <a:pt x="2852" y="16579"/>
                </a:lnTo>
                <a:cubicBezTo>
                  <a:pt x="2936" y="16591"/>
                  <a:pt x="3018" y="16603"/>
                  <a:pt x="3102" y="16619"/>
                </a:cubicBezTo>
                <a:lnTo>
                  <a:pt x="3349" y="16671"/>
                </a:lnTo>
                <a:lnTo>
                  <a:pt x="3847" y="16771"/>
                </a:lnTo>
                <a:lnTo>
                  <a:pt x="4341" y="16892"/>
                </a:lnTo>
                <a:lnTo>
                  <a:pt x="4588" y="16952"/>
                </a:lnTo>
                <a:lnTo>
                  <a:pt x="4832" y="17020"/>
                </a:lnTo>
                <a:cubicBezTo>
                  <a:pt x="4995" y="17069"/>
                  <a:pt x="5161" y="17113"/>
                  <a:pt x="5324" y="17161"/>
                </a:cubicBezTo>
                <a:lnTo>
                  <a:pt x="5812" y="17318"/>
                </a:lnTo>
                <a:cubicBezTo>
                  <a:pt x="5975" y="17366"/>
                  <a:pt x="6135" y="17430"/>
                  <a:pt x="6298" y="17486"/>
                </a:cubicBezTo>
                <a:cubicBezTo>
                  <a:pt x="6457" y="17547"/>
                  <a:pt x="6620" y="17599"/>
                  <a:pt x="6780" y="17667"/>
                </a:cubicBezTo>
                <a:cubicBezTo>
                  <a:pt x="7012" y="17760"/>
                  <a:pt x="7244" y="17852"/>
                  <a:pt x="7473" y="17952"/>
                </a:cubicBezTo>
                <a:cubicBezTo>
                  <a:pt x="7485" y="17981"/>
                  <a:pt x="7500" y="18013"/>
                  <a:pt x="7513" y="18041"/>
                </a:cubicBezTo>
                <a:cubicBezTo>
                  <a:pt x="8019" y="19206"/>
                  <a:pt x="8492" y="20395"/>
                  <a:pt x="8954" y="21600"/>
                </a:cubicBezTo>
                <a:lnTo>
                  <a:pt x="8993" y="21600"/>
                </a:lnTo>
                <a:cubicBezTo>
                  <a:pt x="8655" y="20407"/>
                  <a:pt x="8257" y="19242"/>
                  <a:pt x="7820" y="18105"/>
                </a:cubicBezTo>
                <a:cubicBezTo>
                  <a:pt x="8742" y="18527"/>
                  <a:pt x="9641" y="19029"/>
                  <a:pt x="10515" y="19603"/>
                </a:cubicBezTo>
                <a:cubicBezTo>
                  <a:pt x="11115" y="19997"/>
                  <a:pt x="11700" y="20431"/>
                  <a:pt x="12267" y="20905"/>
                </a:cubicBezTo>
                <a:cubicBezTo>
                  <a:pt x="12532" y="21126"/>
                  <a:pt x="12797" y="21359"/>
                  <a:pt x="13053" y="21600"/>
                </a:cubicBezTo>
                <a:lnTo>
                  <a:pt x="13090" y="21600"/>
                </a:lnTo>
                <a:cubicBezTo>
                  <a:pt x="12827" y="21343"/>
                  <a:pt x="12559" y="21098"/>
                  <a:pt x="12285" y="20861"/>
                </a:cubicBezTo>
                <a:cubicBezTo>
                  <a:pt x="11721" y="20379"/>
                  <a:pt x="11136" y="19933"/>
                  <a:pt x="10539" y="19531"/>
                </a:cubicBezTo>
                <a:cubicBezTo>
                  <a:pt x="9942" y="19125"/>
                  <a:pt x="9327" y="18764"/>
                  <a:pt x="8703" y="18439"/>
                </a:cubicBezTo>
                <a:lnTo>
                  <a:pt x="8468" y="18314"/>
                </a:lnTo>
                <a:lnTo>
                  <a:pt x="8233" y="18197"/>
                </a:lnTo>
                <a:cubicBezTo>
                  <a:pt x="8076" y="18121"/>
                  <a:pt x="7923" y="18045"/>
                  <a:pt x="7766" y="17977"/>
                </a:cubicBezTo>
                <a:cubicBezTo>
                  <a:pt x="7754" y="17944"/>
                  <a:pt x="7742" y="17912"/>
                  <a:pt x="7730" y="17880"/>
                </a:cubicBezTo>
                <a:cubicBezTo>
                  <a:pt x="7467" y="17217"/>
                  <a:pt x="7193" y="16563"/>
                  <a:pt x="6901" y="15924"/>
                </a:cubicBezTo>
                <a:cubicBezTo>
                  <a:pt x="6759" y="15602"/>
                  <a:pt x="6605" y="15289"/>
                  <a:pt x="6454" y="14972"/>
                </a:cubicBezTo>
                <a:lnTo>
                  <a:pt x="6222" y="14502"/>
                </a:lnTo>
                <a:lnTo>
                  <a:pt x="6105" y="14269"/>
                </a:lnTo>
                <a:lnTo>
                  <a:pt x="5984" y="14036"/>
                </a:lnTo>
                <a:cubicBezTo>
                  <a:pt x="5824" y="13726"/>
                  <a:pt x="5662" y="13421"/>
                  <a:pt x="5496" y="13120"/>
                </a:cubicBezTo>
                <a:cubicBezTo>
                  <a:pt x="5327" y="12819"/>
                  <a:pt x="5161" y="12517"/>
                  <a:pt x="4986" y="12224"/>
                </a:cubicBezTo>
                <a:cubicBezTo>
                  <a:pt x="4640" y="11634"/>
                  <a:pt x="4284" y="11055"/>
                  <a:pt x="3910" y="10493"/>
                </a:cubicBezTo>
                <a:cubicBezTo>
                  <a:pt x="3804" y="10332"/>
                  <a:pt x="3696" y="10175"/>
                  <a:pt x="3587" y="10019"/>
                </a:cubicBezTo>
                <a:cubicBezTo>
                  <a:pt x="3871" y="9983"/>
                  <a:pt x="4151" y="9942"/>
                  <a:pt x="4432" y="9894"/>
                </a:cubicBezTo>
                <a:cubicBezTo>
                  <a:pt x="6277" y="9577"/>
                  <a:pt x="8094" y="8974"/>
                  <a:pt x="9828" y="8074"/>
                </a:cubicBezTo>
                <a:cubicBezTo>
                  <a:pt x="11558" y="7167"/>
                  <a:pt x="13204" y="5953"/>
                  <a:pt x="14678" y="4439"/>
                </a:cubicBezTo>
                <a:lnTo>
                  <a:pt x="14817" y="4298"/>
                </a:lnTo>
                <a:lnTo>
                  <a:pt x="14953" y="4154"/>
                </a:lnTo>
                <a:lnTo>
                  <a:pt x="15224" y="3860"/>
                </a:lnTo>
                <a:lnTo>
                  <a:pt x="15489" y="3559"/>
                </a:lnTo>
                <a:cubicBezTo>
                  <a:pt x="15535" y="3507"/>
                  <a:pt x="15580" y="3459"/>
                  <a:pt x="15622" y="3407"/>
                </a:cubicBezTo>
                <a:lnTo>
                  <a:pt x="15752" y="3250"/>
                </a:lnTo>
                <a:cubicBezTo>
                  <a:pt x="15839" y="3145"/>
                  <a:pt x="15926" y="3045"/>
                  <a:pt x="16011" y="2941"/>
                </a:cubicBezTo>
                <a:lnTo>
                  <a:pt x="16264" y="2623"/>
                </a:lnTo>
                <a:cubicBezTo>
                  <a:pt x="16306" y="2571"/>
                  <a:pt x="16348" y="2519"/>
                  <a:pt x="16391" y="2462"/>
                </a:cubicBezTo>
                <a:lnTo>
                  <a:pt x="16514" y="2298"/>
                </a:lnTo>
                <a:lnTo>
                  <a:pt x="16761" y="1968"/>
                </a:lnTo>
                <a:cubicBezTo>
                  <a:pt x="16831" y="1872"/>
                  <a:pt x="16897" y="1776"/>
                  <a:pt x="16966" y="1679"/>
                </a:cubicBezTo>
                <a:cubicBezTo>
                  <a:pt x="16966" y="1687"/>
                  <a:pt x="16969" y="1699"/>
                  <a:pt x="16969" y="1707"/>
                </a:cubicBezTo>
                <a:cubicBezTo>
                  <a:pt x="17084" y="2563"/>
                  <a:pt x="17220" y="3411"/>
                  <a:pt x="17376" y="4254"/>
                </a:cubicBezTo>
                <a:cubicBezTo>
                  <a:pt x="17533" y="5098"/>
                  <a:pt x="17714" y="5933"/>
                  <a:pt x="17910" y="6761"/>
                </a:cubicBezTo>
                <a:lnTo>
                  <a:pt x="17982" y="7070"/>
                </a:lnTo>
                <a:lnTo>
                  <a:pt x="18061" y="7379"/>
                </a:lnTo>
                <a:cubicBezTo>
                  <a:pt x="18112" y="7584"/>
                  <a:pt x="18163" y="7793"/>
                  <a:pt x="18218" y="7994"/>
                </a:cubicBezTo>
                <a:lnTo>
                  <a:pt x="18380" y="8609"/>
                </a:lnTo>
                <a:lnTo>
                  <a:pt x="18552" y="9219"/>
                </a:lnTo>
                <a:cubicBezTo>
                  <a:pt x="18787" y="10027"/>
                  <a:pt x="19035" y="10834"/>
                  <a:pt x="19306" y="11621"/>
                </a:cubicBezTo>
                <a:lnTo>
                  <a:pt x="19405" y="11919"/>
                </a:lnTo>
                <a:cubicBezTo>
                  <a:pt x="19438" y="12019"/>
                  <a:pt x="19475" y="12116"/>
                  <a:pt x="19508" y="12212"/>
                </a:cubicBezTo>
                <a:lnTo>
                  <a:pt x="19716" y="12803"/>
                </a:lnTo>
                <a:cubicBezTo>
                  <a:pt x="19788" y="12999"/>
                  <a:pt x="19861" y="13192"/>
                  <a:pt x="19933" y="13385"/>
                </a:cubicBezTo>
                <a:cubicBezTo>
                  <a:pt x="20005" y="13578"/>
                  <a:pt x="20078" y="13775"/>
                  <a:pt x="20156" y="13963"/>
                </a:cubicBezTo>
                <a:lnTo>
                  <a:pt x="20385" y="14538"/>
                </a:lnTo>
                <a:lnTo>
                  <a:pt x="20442" y="14683"/>
                </a:lnTo>
                <a:lnTo>
                  <a:pt x="20503" y="14823"/>
                </a:lnTo>
                <a:lnTo>
                  <a:pt x="20620" y="15108"/>
                </a:lnTo>
                <a:cubicBezTo>
                  <a:pt x="20699" y="15297"/>
                  <a:pt x="20777" y="15490"/>
                  <a:pt x="20858" y="15675"/>
                </a:cubicBezTo>
                <a:lnTo>
                  <a:pt x="21106" y="16237"/>
                </a:lnTo>
                <a:lnTo>
                  <a:pt x="21229" y="16518"/>
                </a:lnTo>
                <a:lnTo>
                  <a:pt x="21359" y="16796"/>
                </a:lnTo>
                <a:lnTo>
                  <a:pt x="21600" y="17314"/>
                </a:lnTo>
                <a:lnTo>
                  <a:pt x="21600" y="17257"/>
                </a:lnTo>
                <a:lnTo>
                  <a:pt x="21398" y="16788"/>
                </a:ln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a:p>
        </p:txBody>
      </p:sp>
    </p:spTree>
    <p:extLst>
      <p:ext uri="{BB962C8B-B14F-4D97-AF65-F5344CB8AC3E}">
        <p14:creationId xmlns:p14="http://schemas.microsoft.com/office/powerpoint/2010/main" val="12492760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Architects working on a blueprint">
            <a:extLst>
              <a:ext uri="{FF2B5EF4-FFF2-40B4-BE49-F238E27FC236}">
                <a16:creationId xmlns:a16="http://schemas.microsoft.com/office/drawing/2014/main" id="{9CBE80FF-8D0F-4917-8649-EFF50637C0E9}"/>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2018" r="12018"/>
          <a:stretch/>
        </p:blipFill>
        <p:spPr/>
      </p:pic>
      <p:pic>
        <p:nvPicPr>
          <p:cNvPr id="14" name="Picture Placeholder 13" descr="Close-up of two people's hands pointing at laptop screen with stack of 4 books in background, one person holding a pen">
            <a:extLst>
              <a:ext uri="{FF2B5EF4-FFF2-40B4-BE49-F238E27FC236}">
                <a16:creationId xmlns:a16="http://schemas.microsoft.com/office/drawing/2014/main" id="{0C19A5A2-83CB-448B-9F2E-6246D312E57C}"/>
              </a:ext>
            </a:extLst>
          </p:cNvPr>
          <p:cNvPicPr>
            <a:picLocks noGrp="1" noChangeAspect="1"/>
          </p:cNvPicPr>
          <p:nvPr>
            <p:ph type="pic" sz="quarter" idx="17"/>
          </p:nvPr>
        </p:nvPicPr>
        <p:blipFill>
          <a:blip r:embed="rId4">
            <a:extLst>
              <a:ext uri="{28A0092B-C50C-407E-A947-70E740481C1C}">
                <a14:useLocalDpi xmlns:a14="http://schemas.microsoft.com/office/drawing/2010/main" val="0"/>
              </a:ext>
            </a:extLst>
          </a:blip>
          <a:srcRect l="36324" r="36324"/>
          <a:stretch/>
        </p:blipFill>
        <p:spPr/>
      </p:pic>
      <p:sp>
        <p:nvSpPr>
          <p:cNvPr id="4" name="Title 3">
            <a:extLst>
              <a:ext uri="{FF2B5EF4-FFF2-40B4-BE49-F238E27FC236}">
                <a16:creationId xmlns:a16="http://schemas.microsoft.com/office/drawing/2014/main" id="{9D880DC0-F4D6-441C-99FF-B4F98A79356C}"/>
              </a:ext>
            </a:extLst>
          </p:cNvPr>
          <p:cNvSpPr>
            <a:spLocks noGrp="1"/>
          </p:cNvSpPr>
          <p:nvPr>
            <p:ph type="title"/>
          </p:nvPr>
        </p:nvSpPr>
        <p:spPr/>
        <p:txBody>
          <a:bodyPr>
            <a:noAutofit/>
          </a:bodyPr>
          <a:lstStyle/>
          <a:p>
            <a:r>
              <a:rPr lang="en-US" sz="4800" dirty="0">
                <a:solidFill>
                  <a:schemeClr val="accent2">
                    <a:lumMod val="75000"/>
                  </a:schemeClr>
                </a:solidFill>
              </a:rPr>
              <a:t>How to manage risk?</a:t>
            </a:r>
          </a:p>
        </p:txBody>
      </p:sp>
      <p:sp>
        <p:nvSpPr>
          <p:cNvPr id="5" name="Text Placeholder 4">
            <a:extLst>
              <a:ext uri="{FF2B5EF4-FFF2-40B4-BE49-F238E27FC236}">
                <a16:creationId xmlns:a16="http://schemas.microsoft.com/office/drawing/2014/main" id="{9726DBC6-D3AB-4BEC-9714-E6E1ECF933EC}"/>
              </a:ext>
            </a:extLst>
          </p:cNvPr>
          <p:cNvSpPr>
            <a:spLocks noGrp="1"/>
          </p:cNvSpPr>
          <p:nvPr>
            <p:ph type="body" idx="1"/>
          </p:nvPr>
        </p:nvSpPr>
        <p:spPr>
          <a:xfrm>
            <a:off x="4428495" y="3519326"/>
            <a:ext cx="2405062" cy="2746698"/>
          </a:xfrm>
        </p:spPr>
        <p:txBody>
          <a:bodyPr>
            <a:normAutofit/>
          </a:bodyPr>
          <a:lstStyle/>
          <a:p>
            <a:r>
              <a:rPr lang="en-US" sz="3200" dirty="0">
                <a:solidFill>
                  <a:schemeClr val="accent1">
                    <a:lumMod val="75000"/>
                  </a:schemeClr>
                </a:solidFill>
              </a:rPr>
              <a:t>Insure</a:t>
            </a:r>
          </a:p>
          <a:p>
            <a:pPr>
              <a:lnSpc>
                <a:spcPct val="200000"/>
              </a:lnSpc>
            </a:pPr>
            <a:r>
              <a:rPr lang="en-US" sz="3200" dirty="0">
                <a:solidFill>
                  <a:schemeClr val="accent1">
                    <a:lumMod val="75000"/>
                  </a:schemeClr>
                </a:solidFill>
              </a:rPr>
              <a:t>Transfer</a:t>
            </a:r>
          </a:p>
        </p:txBody>
      </p:sp>
      <p:sp>
        <p:nvSpPr>
          <p:cNvPr id="8" name="Slide Number Placeholder 7">
            <a:extLst>
              <a:ext uri="{FF2B5EF4-FFF2-40B4-BE49-F238E27FC236}">
                <a16:creationId xmlns:a16="http://schemas.microsoft.com/office/drawing/2014/main" id="{B05FB350-103E-40ED-812D-CE9981F80FC1}"/>
              </a:ext>
            </a:extLst>
          </p:cNvPr>
          <p:cNvSpPr>
            <a:spLocks noGrp="1"/>
          </p:cNvSpPr>
          <p:nvPr>
            <p:ph type="sldNum" sz="quarter" idx="12"/>
          </p:nvPr>
        </p:nvSpPr>
        <p:spPr/>
        <p:txBody>
          <a:bodyPr/>
          <a:lstStyle/>
          <a:p>
            <a:fld id="{9319E888-69DF-4A19-BF5D-F6CF70DE7D06}" type="slidenum">
              <a:rPr lang="en-US" smtClean="0"/>
              <a:t>10</a:t>
            </a:fld>
            <a:endParaRPr lang="en-US"/>
          </a:p>
        </p:txBody>
      </p:sp>
      <p:sp>
        <p:nvSpPr>
          <p:cNvPr id="12" name="Text Placeholder 4">
            <a:extLst>
              <a:ext uri="{FF2B5EF4-FFF2-40B4-BE49-F238E27FC236}">
                <a16:creationId xmlns:a16="http://schemas.microsoft.com/office/drawing/2014/main" id="{653B0702-A122-4D3A-AD72-8B6CFE48F294}"/>
              </a:ext>
            </a:extLst>
          </p:cNvPr>
          <p:cNvSpPr txBox="1">
            <a:spLocks/>
          </p:cNvSpPr>
          <p:nvPr/>
        </p:nvSpPr>
        <p:spPr>
          <a:xfrm>
            <a:off x="1023938" y="3519326"/>
            <a:ext cx="2405062" cy="27466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spcAft>
                <a:spcPts val="1200"/>
              </a:spcAft>
              <a:buFont typeface="Arial" panose="020B0604020202020204" pitchFamily="34" charset="0"/>
              <a:buNone/>
              <a:defRPr sz="2400" kern="1200">
                <a:solidFill>
                  <a:schemeClr val="tx2">
                    <a:lumMod val="20000"/>
                    <a:lumOff val="80000"/>
                  </a:schemeClr>
                </a:solidFill>
                <a:latin typeface="Times New Roman" panose="02020603050405020304" pitchFamily="18" charset="0"/>
                <a:ea typeface="+mn-ea"/>
                <a:cs typeface="Times New Roman" panose="02020603050405020304" pitchFamily="18" charset="0"/>
              </a:defRPr>
            </a:lvl1pPr>
            <a:lvl2pPr marL="457200" indent="0" algn="l" defTabSz="914400" rtl="0" eaLnBrk="1" latinLnBrk="0" hangingPunct="1">
              <a:lnSpc>
                <a:spcPct val="90000"/>
              </a:lnSpc>
              <a:spcBef>
                <a:spcPts val="500"/>
              </a:spcBef>
              <a:spcAft>
                <a:spcPts val="1200"/>
              </a:spcAft>
              <a:buFont typeface="Arial" panose="020B0604020202020204"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l" defTabSz="914400" rtl="0" eaLnBrk="1" latinLnBrk="0" hangingPunct="1">
              <a:lnSpc>
                <a:spcPct val="90000"/>
              </a:lnSpc>
              <a:spcBef>
                <a:spcPts val="500"/>
              </a:spcBef>
              <a:spcAft>
                <a:spcPts val="1200"/>
              </a:spcAft>
              <a:buFont typeface="Arial" panose="020B0604020202020204"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l" defTabSz="914400" rtl="0" eaLnBrk="1" latinLnBrk="0" hangingPunct="1">
              <a:lnSpc>
                <a:spcPct val="90000"/>
              </a:lnSpc>
              <a:spcBef>
                <a:spcPts val="500"/>
              </a:spcBef>
              <a:spcAft>
                <a:spcPts val="1200"/>
              </a:spcAft>
              <a:buFont typeface="Arial" panose="020B0604020202020204" pitchFamily="34" charset="0"/>
              <a:buNone/>
              <a:defRPr sz="16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l" defTabSz="914400" rtl="0" eaLnBrk="1" latinLnBrk="0" hangingPunct="1">
              <a:lnSpc>
                <a:spcPct val="90000"/>
              </a:lnSpc>
              <a:spcBef>
                <a:spcPts val="500"/>
              </a:spcBef>
              <a:spcAft>
                <a:spcPts val="1200"/>
              </a:spcAft>
              <a:buFont typeface="Arial" panose="020B0604020202020204" pitchFamily="34" charset="0"/>
              <a:buNone/>
              <a:defRPr sz="16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defTabSz="457200">
              <a:spcAft>
                <a:spcPts val="0"/>
              </a:spcAft>
              <a:buClr>
                <a:schemeClr val="accent1"/>
              </a:buClr>
              <a:buSzPct val="80000"/>
            </a:pPr>
            <a:r>
              <a:rPr lang="en-US" sz="3200" dirty="0">
                <a:solidFill>
                  <a:schemeClr val="accent1">
                    <a:lumMod val="75000"/>
                  </a:schemeClr>
                </a:solidFill>
                <a:latin typeface="+mn-lt"/>
                <a:cs typeface="+mn-cs"/>
              </a:rPr>
              <a:t>Assume</a:t>
            </a:r>
          </a:p>
          <a:p>
            <a:pPr defTabSz="457200">
              <a:lnSpc>
                <a:spcPct val="200000"/>
              </a:lnSpc>
              <a:spcAft>
                <a:spcPts val="0"/>
              </a:spcAft>
              <a:buClr>
                <a:schemeClr val="accent1"/>
              </a:buClr>
              <a:buSzPct val="80000"/>
            </a:pPr>
            <a:r>
              <a:rPr lang="en-US" sz="3200" dirty="0">
                <a:solidFill>
                  <a:schemeClr val="accent1">
                    <a:lumMod val="75000"/>
                  </a:schemeClr>
                </a:solidFill>
                <a:latin typeface="+mn-lt"/>
                <a:cs typeface="+mn-cs"/>
              </a:rPr>
              <a:t>Eliminate</a:t>
            </a:r>
          </a:p>
          <a:p>
            <a:pPr defTabSz="457200">
              <a:lnSpc>
                <a:spcPct val="200000"/>
              </a:lnSpc>
              <a:spcAft>
                <a:spcPts val="0"/>
              </a:spcAft>
              <a:buClr>
                <a:schemeClr val="accent1"/>
              </a:buClr>
              <a:buSzPct val="80000"/>
            </a:pPr>
            <a:r>
              <a:rPr lang="en-US" sz="3200" dirty="0">
                <a:solidFill>
                  <a:schemeClr val="accent1">
                    <a:lumMod val="75000"/>
                  </a:schemeClr>
                </a:solidFill>
                <a:latin typeface="+mn-lt"/>
                <a:cs typeface="+mn-cs"/>
              </a:rPr>
              <a:t>Mitigate</a:t>
            </a:r>
          </a:p>
          <a:p>
            <a:endParaRPr lang="en-US" dirty="0">
              <a:solidFill>
                <a:schemeClr val="accent1">
                  <a:lumMod val="75000"/>
                </a:schemeClr>
              </a:solidFill>
            </a:endParaRPr>
          </a:p>
        </p:txBody>
      </p:sp>
    </p:spTree>
    <p:extLst>
      <p:ext uri="{BB962C8B-B14F-4D97-AF65-F5344CB8AC3E}">
        <p14:creationId xmlns:p14="http://schemas.microsoft.com/office/powerpoint/2010/main" val="196641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Placeholder 27">
            <a:extLst>
              <a:ext uri="{FF2B5EF4-FFF2-40B4-BE49-F238E27FC236}">
                <a16:creationId xmlns:a16="http://schemas.microsoft.com/office/drawing/2014/main" id="{49DEAF93-D58C-4484-9886-2D3850716F5F}"/>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7119" r="-7976"/>
          <a:stretch/>
        </p:blipFill>
        <p:spPr>
          <a:xfrm>
            <a:off x="4051299" y="0"/>
            <a:ext cx="4677415" cy="6854824"/>
          </a:xfrm>
        </p:spPr>
      </p:pic>
      <p:sp>
        <p:nvSpPr>
          <p:cNvPr id="24" name="Title 23">
            <a:extLst>
              <a:ext uri="{FF2B5EF4-FFF2-40B4-BE49-F238E27FC236}">
                <a16:creationId xmlns:a16="http://schemas.microsoft.com/office/drawing/2014/main" id="{F1901C8B-2E63-4EB5-A769-0149E50113CE}"/>
              </a:ext>
            </a:extLst>
          </p:cNvPr>
          <p:cNvSpPr>
            <a:spLocks noGrp="1"/>
          </p:cNvSpPr>
          <p:nvPr>
            <p:ph type="title"/>
          </p:nvPr>
        </p:nvSpPr>
        <p:spPr/>
        <p:txBody>
          <a:bodyPr/>
          <a:lstStyle/>
          <a:p>
            <a:r>
              <a:rPr lang="en-US" dirty="0"/>
              <a:t>Example</a:t>
            </a:r>
          </a:p>
        </p:txBody>
      </p:sp>
      <p:sp>
        <p:nvSpPr>
          <p:cNvPr id="25" name="Text Placeholder 24">
            <a:extLst>
              <a:ext uri="{FF2B5EF4-FFF2-40B4-BE49-F238E27FC236}">
                <a16:creationId xmlns:a16="http://schemas.microsoft.com/office/drawing/2014/main" id="{57EB0A1E-92DF-43D7-836F-E2ECD3DC686D}"/>
              </a:ext>
            </a:extLst>
          </p:cNvPr>
          <p:cNvSpPr>
            <a:spLocks noGrp="1"/>
          </p:cNvSpPr>
          <p:nvPr>
            <p:ph type="body" idx="1"/>
          </p:nvPr>
        </p:nvSpPr>
        <p:spPr/>
        <p:txBody>
          <a:bodyPr/>
          <a:lstStyle/>
          <a:p>
            <a:r>
              <a:rPr lang="en-US" dirty="0">
                <a:solidFill>
                  <a:schemeClr val="accent2">
                    <a:lumMod val="75000"/>
                  </a:schemeClr>
                </a:solidFill>
              </a:rPr>
              <a:t>Robert Stewart Craig, III</a:t>
            </a:r>
          </a:p>
          <a:p>
            <a:r>
              <a:rPr lang="en-US" dirty="0">
                <a:solidFill>
                  <a:schemeClr val="accent2">
                    <a:lumMod val="75000"/>
                  </a:schemeClr>
                </a:solidFill>
              </a:rPr>
              <a:t>Teenage Driver</a:t>
            </a:r>
          </a:p>
          <a:p>
            <a:endParaRPr lang="en-US" dirty="0"/>
          </a:p>
        </p:txBody>
      </p:sp>
      <p:sp>
        <p:nvSpPr>
          <p:cNvPr id="8" name="Slide Number Placeholder 7">
            <a:extLst>
              <a:ext uri="{FF2B5EF4-FFF2-40B4-BE49-F238E27FC236}">
                <a16:creationId xmlns:a16="http://schemas.microsoft.com/office/drawing/2014/main" id="{582E1BB7-CEB4-411D-9798-0F773AE02C8F}"/>
              </a:ext>
            </a:extLst>
          </p:cNvPr>
          <p:cNvSpPr>
            <a:spLocks noGrp="1"/>
          </p:cNvSpPr>
          <p:nvPr>
            <p:ph type="sldNum" sz="quarter" idx="12"/>
          </p:nvPr>
        </p:nvSpPr>
        <p:spPr/>
        <p:txBody>
          <a:bodyPr/>
          <a:lstStyle/>
          <a:p>
            <a:fld id="{9319E888-69DF-4A19-BF5D-F6CF70DE7D06}" type="slidenum">
              <a:rPr lang="en-US" smtClean="0"/>
              <a:t>11</a:t>
            </a:fld>
            <a:endParaRPr lang="en-US"/>
          </a:p>
        </p:txBody>
      </p:sp>
    </p:spTree>
    <p:extLst>
      <p:ext uri="{BB962C8B-B14F-4D97-AF65-F5344CB8AC3E}">
        <p14:creationId xmlns:p14="http://schemas.microsoft.com/office/powerpoint/2010/main" val="1153675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Police car on the street">
            <a:extLst>
              <a:ext uri="{FF2B5EF4-FFF2-40B4-BE49-F238E27FC236}">
                <a16:creationId xmlns:a16="http://schemas.microsoft.com/office/drawing/2014/main" id="{52B3A725-BD05-44F7-98AB-AF48F8909F8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2048" r="12048"/>
          <a:stretch/>
        </p:blipFill>
        <p:spPr/>
      </p:pic>
      <p:pic>
        <p:nvPicPr>
          <p:cNvPr id="20" name="Picture Placeholder 19">
            <a:extLst>
              <a:ext uri="{FF2B5EF4-FFF2-40B4-BE49-F238E27FC236}">
                <a16:creationId xmlns:a16="http://schemas.microsoft.com/office/drawing/2014/main" id="{3C3151CE-6B77-4066-B351-D16EB923818C}"/>
              </a:ext>
            </a:extLst>
          </p:cNvPr>
          <p:cNvPicPr>
            <a:picLocks noGrp="1" noChangeAspect="1"/>
          </p:cNvPicPr>
          <p:nvPr>
            <p:ph type="pic" sz="quarter" idx="17"/>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34596" r="34596"/>
          <a:stretch/>
        </p:blipFill>
        <p:spPr/>
      </p:pic>
      <p:sp>
        <p:nvSpPr>
          <p:cNvPr id="4" name="Title 3">
            <a:extLst>
              <a:ext uri="{FF2B5EF4-FFF2-40B4-BE49-F238E27FC236}">
                <a16:creationId xmlns:a16="http://schemas.microsoft.com/office/drawing/2014/main" id="{D49894BD-D414-48AF-834F-EFD27D68ECBF}"/>
              </a:ext>
            </a:extLst>
          </p:cNvPr>
          <p:cNvSpPr>
            <a:spLocks noGrp="1"/>
          </p:cNvSpPr>
          <p:nvPr>
            <p:ph type="title"/>
          </p:nvPr>
        </p:nvSpPr>
        <p:spPr>
          <a:xfrm>
            <a:off x="3478827" y="865061"/>
            <a:ext cx="3762103" cy="4562615"/>
          </a:xfrm>
        </p:spPr>
        <p:txBody>
          <a:bodyPr>
            <a:noAutofit/>
          </a:bodyPr>
          <a:lstStyle/>
          <a:p>
            <a:r>
              <a:rPr lang="en-US" sz="4400" dirty="0">
                <a:solidFill>
                  <a:schemeClr val="tx2">
                    <a:lumMod val="75000"/>
                  </a:schemeClr>
                </a:solidFill>
              </a:rPr>
              <a:t>Identification</a:t>
            </a:r>
            <a:br>
              <a:rPr lang="en-US" sz="4400" dirty="0">
                <a:solidFill>
                  <a:schemeClr val="tx2">
                    <a:lumMod val="75000"/>
                  </a:schemeClr>
                </a:solidFill>
              </a:rPr>
            </a:br>
            <a:br>
              <a:rPr lang="en-US" sz="4400" dirty="0">
                <a:solidFill>
                  <a:schemeClr val="tx2">
                    <a:lumMod val="75000"/>
                  </a:schemeClr>
                </a:solidFill>
              </a:rPr>
            </a:br>
            <a:r>
              <a:rPr lang="en-US" sz="4400" dirty="0">
                <a:solidFill>
                  <a:schemeClr val="tx2">
                    <a:lumMod val="75000"/>
                  </a:schemeClr>
                </a:solidFill>
              </a:rPr>
              <a:t>Probability </a:t>
            </a:r>
            <a:br>
              <a:rPr lang="en-US" sz="4400" dirty="0">
                <a:solidFill>
                  <a:schemeClr val="tx2">
                    <a:lumMod val="75000"/>
                  </a:schemeClr>
                </a:solidFill>
              </a:rPr>
            </a:br>
            <a:br>
              <a:rPr lang="en-US" sz="4400" dirty="0">
                <a:solidFill>
                  <a:schemeClr val="tx2">
                    <a:lumMod val="75000"/>
                  </a:schemeClr>
                </a:solidFill>
              </a:rPr>
            </a:br>
            <a:r>
              <a:rPr lang="en-US" sz="4400" dirty="0">
                <a:solidFill>
                  <a:schemeClr val="tx2">
                    <a:lumMod val="75000"/>
                  </a:schemeClr>
                </a:solidFill>
              </a:rPr>
              <a:t>Impact</a:t>
            </a:r>
          </a:p>
        </p:txBody>
      </p:sp>
      <p:sp>
        <p:nvSpPr>
          <p:cNvPr id="8" name="Slide Number Placeholder 7">
            <a:extLst>
              <a:ext uri="{FF2B5EF4-FFF2-40B4-BE49-F238E27FC236}">
                <a16:creationId xmlns:a16="http://schemas.microsoft.com/office/drawing/2014/main" id="{79D81184-D6C0-4BD9-AC55-3AEB81BE176B}"/>
              </a:ext>
            </a:extLst>
          </p:cNvPr>
          <p:cNvSpPr>
            <a:spLocks noGrp="1"/>
          </p:cNvSpPr>
          <p:nvPr>
            <p:ph type="sldNum" sz="quarter" idx="12"/>
          </p:nvPr>
        </p:nvSpPr>
        <p:spPr/>
        <p:txBody>
          <a:bodyPr/>
          <a:lstStyle/>
          <a:p>
            <a:fld id="{9319E888-69DF-4A19-BF5D-F6CF70DE7D06}" type="slidenum">
              <a:rPr lang="en-US" smtClean="0"/>
              <a:t>12</a:t>
            </a:fld>
            <a:endParaRPr lang="en-US"/>
          </a:p>
        </p:txBody>
      </p:sp>
      <p:pic>
        <p:nvPicPr>
          <p:cNvPr id="22" name="Picture 21">
            <a:extLst>
              <a:ext uri="{FF2B5EF4-FFF2-40B4-BE49-F238E27FC236}">
                <a16:creationId xmlns:a16="http://schemas.microsoft.com/office/drawing/2014/main" id="{0B3FC4E2-0B74-4FDD-82F3-6A1D46E97697}"/>
              </a:ext>
            </a:extLst>
          </p:cNvPr>
          <p:cNvPicPr>
            <a:picLocks noChangeAspect="1"/>
          </p:cNvPicPr>
          <p:nvPr/>
        </p:nvPicPr>
        <p:blipFill>
          <a:blip r:embed="rId6"/>
          <a:stretch>
            <a:fillRect/>
          </a:stretch>
        </p:blipFill>
        <p:spPr>
          <a:xfrm>
            <a:off x="0" y="2619703"/>
            <a:ext cx="3886200" cy="4410273"/>
          </a:xfrm>
          <a:prstGeom prst="rect">
            <a:avLst/>
          </a:prstGeom>
        </p:spPr>
      </p:pic>
    </p:spTree>
    <p:extLst>
      <p:ext uri="{BB962C8B-B14F-4D97-AF65-F5344CB8AC3E}">
        <p14:creationId xmlns:p14="http://schemas.microsoft.com/office/powerpoint/2010/main" val="28251957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Person riding bicycle on road at sunset">
            <a:extLst>
              <a:ext uri="{FF2B5EF4-FFF2-40B4-BE49-F238E27FC236}">
                <a16:creationId xmlns:a16="http://schemas.microsoft.com/office/drawing/2014/main" id="{49318F2F-6C25-4A20-8CDC-EE892C5F30F1}"/>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41711" t="-64" r="12499" b="64"/>
          <a:stretch/>
        </p:blipFill>
        <p:spPr>
          <a:xfrm>
            <a:off x="3270249" y="0"/>
            <a:ext cx="5873751" cy="6410325"/>
          </a:xfrm>
        </p:spPr>
      </p:pic>
      <p:sp>
        <p:nvSpPr>
          <p:cNvPr id="3" name="Title 2">
            <a:extLst>
              <a:ext uri="{FF2B5EF4-FFF2-40B4-BE49-F238E27FC236}">
                <a16:creationId xmlns:a16="http://schemas.microsoft.com/office/drawing/2014/main" id="{67A2C00C-358B-4EDF-BA5B-3EB811FEC325}"/>
              </a:ext>
            </a:extLst>
          </p:cNvPr>
          <p:cNvSpPr>
            <a:spLocks noGrp="1"/>
          </p:cNvSpPr>
          <p:nvPr>
            <p:ph type="title"/>
          </p:nvPr>
        </p:nvSpPr>
        <p:spPr>
          <a:xfrm>
            <a:off x="210639" y="948600"/>
            <a:ext cx="7886700" cy="1157918"/>
          </a:xfrm>
        </p:spPr>
        <p:txBody>
          <a:bodyPr>
            <a:normAutofit/>
          </a:bodyPr>
          <a:lstStyle/>
          <a:p>
            <a:r>
              <a:rPr lang="en-US" sz="5400" dirty="0">
                <a:solidFill>
                  <a:schemeClr val="accent2">
                    <a:lumMod val="75000"/>
                  </a:schemeClr>
                </a:solidFill>
              </a:rPr>
              <a:t>Eliminate</a:t>
            </a:r>
          </a:p>
        </p:txBody>
      </p:sp>
      <p:sp>
        <p:nvSpPr>
          <p:cNvPr id="4" name="Text Placeholder 3">
            <a:extLst>
              <a:ext uri="{FF2B5EF4-FFF2-40B4-BE49-F238E27FC236}">
                <a16:creationId xmlns:a16="http://schemas.microsoft.com/office/drawing/2014/main" id="{F3367AB2-03FD-486D-8364-6F96A7CE36FC}"/>
              </a:ext>
            </a:extLst>
          </p:cNvPr>
          <p:cNvSpPr>
            <a:spLocks noGrp="1"/>
          </p:cNvSpPr>
          <p:nvPr>
            <p:ph idx="1"/>
          </p:nvPr>
        </p:nvSpPr>
        <p:spPr>
          <a:xfrm>
            <a:off x="3296916" y="3991341"/>
            <a:ext cx="3429001" cy="3195638"/>
          </a:xfrm>
        </p:spPr>
        <p:txBody>
          <a:bodyPr>
            <a:normAutofit/>
          </a:bodyPr>
          <a:lstStyle/>
          <a:p>
            <a:r>
              <a:rPr lang="en-US" sz="2400" dirty="0">
                <a:solidFill>
                  <a:schemeClr val="accent1">
                    <a:lumMod val="75000"/>
                  </a:schemeClr>
                </a:solidFill>
              </a:rPr>
              <a:t>Buy him a bike</a:t>
            </a:r>
          </a:p>
          <a:p>
            <a:r>
              <a:rPr lang="en-US" sz="2400" dirty="0">
                <a:solidFill>
                  <a:schemeClr val="accent1">
                    <a:lumMod val="75000"/>
                  </a:schemeClr>
                </a:solidFill>
              </a:rPr>
              <a:t>Drive him myself</a:t>
            </a:r>
          </a:p>
          <a:p>
            <a:r>
              <a:rPr lang="en-US" sz="2400" dirty="0">
                <a:solidFill>
                  <a:schemeClr val="accent1">
                    <a:lumMod val="75000"/>
                  </a:schemeClr>
                </a:solidFill>
              </a:rPr>
              <a:t>Ride with friends</a:t>
            </a:r>
          </a:p>
        </p:txBody>
      </p:sp>
      <p:sp>
        <p:nvSpPr>
          <p:cNvPr id="11" name="Shape">
            <a:extLst>
              <a:ext uri="{FF2B5EF4-FFF2-40B4-BE49-F238E27FC236}">
                <a16:creationId xmlns:a16="http://schemas.microsoft.com/office/drawing/2014/main" id="{A07A5426-3F89-4D0E-B00B-4DA9C2F5A0DB}"/>
              </a:ext>
            </a:extLst>
          </p:cNvPr>
          <p:cNvSpPr/>
          <p:nvPr/>
        </p:nvSpPr>
        <p:spPr>
          <a:xfrm>
            <a:off x="17784" y="0"/>
            <a:ext cx="9126216" cy="6855464"/>
          </a:xfrm>
          <a:custGeom>
            <a:avLst/>
            <a:gdLst/>
            <a:ahLst/>
            <a:cxnLst>
              <a:cxn ang="0">
                <a:pos x="wd2" y="hd2"/>
              </a:cxn>
              <a:cxn ang="5400000">
                <a:pos x="wd2" y="hd2"/>
              </a:cxn>
              <a:cxn ang="10800000">
                <a:pos x="wd2" y="hd2"/>
              </a:cxn>
              <a:cxn ang="16200000">
                <a:pos x="wd2" y="hd2"/>
              </a:cxn>
            </a:cxnLst>
            <a:rect l="0" t="0" r="r" b="b"/>
            <a:pathLst>
              <a:path w="21600" h="21600" extrusionOk="0">
                <a:moveTo>
                  <a:pt x="21398" y="16788"/>
                </a:moveTo>
                <a:lnTo>
                  <a:pt x="21274" y="16506"/>
                </a:lnTo>
                <a:lnTo>
                  <a:pt x="21154" y="16225"/>
                </a:lnTo>
                <a:lnTo>
                  <a:pt x="20913" y="15659"/>
                </a:lnTo>
                <a:cubicBezTo>
                  <a:pt x="20831" y="15470"/>
                  <a:pt x="20756" y="15277"/>
                  <a:pt x="20678" y="15088"/>
                </a:cubicBezTo>
                <a:lnTo>
                  <a:pt x="20560" y="14803"/>
                </a:lnTo>
                <a:lnTo>
                  <a:pt x="20503" y="14658"/>
                </a:lnTo>
                <a:lnTo>
                  <a:pt x="20445" y="14514"/>
                </a:lnTo>
                <a:lnTo>
                  <a:pt x="20222" y="13935"/>
                </a:lnTo>
                <a:cubicBezTo>
                  <a:pt x="20147" y="13743"/>
                  <a:pt x="20078" y="13550"/>
                  <a:pt x="20005" y="13353"/>
                </a:cubicBezTo>
                <a:cubicBezTo>
                  <a:pt x="19933" y="13160"/>
                  <a:pt x="19861" y="12963"/>
                  <a:pt x="19791" y="12770"/>
                </a:cubicBezTo>
                <a:lnTo>
                  <a:pt x="19583" y="12180"/>
                </a:lnTo>
                <a:cubicBezTo>
                  <a:pt x="19550" y="12083"/>
                  <a:pt x="19514" y="11983"/>
                  <a:pt x="19481" y="11887"/>
                </a:cubicBezTo>
                <a:lnTo>
                  <a:pt x="19381" y="11589"/>
                </a:lnTo>
                <a:cubicBezTo>
                  <a:pt x="19113" y="10798"/>
                  <a:pt x="18869" y="9995"/>
                  <a:pt x="18637" y="9187"/>
                </a:cubicBezTo>
                <a:cubicBezTo>
                  <a:pt x="18169" y="7572"/>
                  <a:pt x="17771" y="5917"/>
                  <a:pt x="17443" y="4242"/>
                </a:cubicBezTo>
                <a:cubicBezTo>
                  <a:pt x="17280" y="3402"/>
                  <a:pt x="17135" y="2559"/>
                  <a:pt x="17015" y="1707"/>
                </a:cubicBezTo>
                <a:cubicBezTo>
                  <a:pt x="17012" y="1687"/>
                  <a:pt x="17009" y="1663"/>
                  <a:pt x="17006" y="1643"/>
                </a:cubicBezTo>
                <a:cubicBezTo>
                  <a:pt x="17376" y="1113"/>
                  <a:pt x="17729" y="566"/>
                  <a:pt x="18067" y="0"/>
                </a:cubicBezTo>
                <a:lnTo>
                  <a:pt x="18049" y="0"/>
                </a:lnTo>
                <a:cubicBezTo>
                  <a:pt x="17714" y="546"/>
                  <a:pt x="17361" y="1077"/>
                  <a:pt x="16997" y="1587"/>
                </a:cubicBezTo>
                <a:cubicBezTo>
                  <a:pt x="16942" y="1201"/>
                  <a:pt x="16891" y="815"/>
                  <a:pt x="16849" y="426"/>
                </a:cubicBezTo>
                <a:cubicBezTo>
                  <a:pt x="16834" y="285"/>
                  <a:pt x="16819" y="141"/>
                  <a:pt x="16804" y="0"/>
                </a:cubicBezTo>
                <a:lnTo>
                  <a:pt x="16789" y="0"/>
                </a:lnTo>
                <a:cubicBezTo>
                  <a:pt x="16801" y="145"/>
                  <a:pt x="16813" y="285"/>
                  <a:pt x="16828" y="430"/>
                </a:cubicBezTo>
                <a:cubicBezTo>
                  <a:pt x="16867" y="832"/>
                  <a:pt x="16912" y="1229"/>
                  <a:pt x="16963" y="1631"/>
                </a:cubicBezTo>
                <a:cubicBezTo>
                  <a:pt x="16888" y="1735"/>
                  <a:pt x="16813" y="1836"/>
                  <a:pt x="16737" y="1940"/>
                </a:cubicBezTo>
                <a:lnTo>
                  <a:pt x="16490" y="2266"/>
                </a:lnTo>
                <a:lnTo>
                  <a:pt x="16367" y="2426"/>
                </a:lnTo>
                <a:cubicBezTo>
                  <a:pt x="16324" y="2479"/>
                  <a:pt x="16282" y="2531"/>
                  <a:pt x="16240" y="2583"/>
                </a:cubicBezTo>
                <a:lnTo>
                  <a:pt x="15987" y="2900"/>
                </a:lnTo>
                <a:cubicBezTo>
                  <a:pt x="15899" y="3005"/>
                  <a:pt x="15812" y="3105"/>
                  <a:pt x="15727" y="3210"/>
                </a:cubicBezTo>
                <a:lnTo>
                  <a:pt x="15598" y="3362"/>
                </a:lnTo>
                <a:cubicBezTo>
                  <a:pt x="15556" y="3415"/>
                  <a:pt x="15510" y="3463"/>
                  <a:pt x="15465" y="3511"/>
                </a:cubicBezTo>
                <a:lnTo>
                  <a:pt x="15197" y="3808"/>
                </a:lnTo>
                <a:lnTo>
                  <a:pt x="14926" y="4097"/>
                </a:lnTo>
                <a:lnTo>
                  <a:pt x="14790" y="4242"/>
                </a:lnTo>
                <a:lnTo>
                  <a:pt x="14651" y="4383"/>
                </a:lnTo>
                <a:lnTo>
                  <a:pt x="14374" y="4660"/>
                </a:lnTo>
                <a:lnTo>
                  <a:pt x="14090" y="4929"/>
                </a:lnTo>
                <a:cubicBezTo>
                  <a:pt x="13997" y="5021"/>
                  <a:pt x="13901" y="5106"/>
                  <a:pt x="13804" y="5194"/>
                </a:cubicBezTo>
                <a:lnTo>
                  <a:pt x="13659" y="5323"/>
                </a:lnTo>
                <a:cubicBezTo>
                  <a:pt x="13611" y="5367"/>
                  <a:pt x="13563" y="5411"/>
                  <a:pt x="13515" y="5451"/>
                </a:cubicBezTo>
                <a:lnTo>
                  <a:pt x="13222" y="5700"/>
                </a:lnTo>
                <a:cubicBezTo>
                  <a:pt x="13126" y="5785"/>
                  <a:pt x="13023" y="5861"/>
                  <a:pt x="12927" y="5941"/>
                </a:cubicBezTo>
                <a:lnTo>
                  <a:pt x="12779" y="6062"/>
                </a:lnTo>
                <a:lnTo>
                  <a:pt x="12628" y="6178"/>
                </a:lnTo>
                <a:cubicBezTo>
                  <a:pt x="12529" y="6255"/>
                  <a:pt x="12426" y="6335"/>
                  <a:pt x="12327" y="6407"/>
                </a:cubicBezTo>
                <a:cubicBezTo>
                  <a:pt x="11923" y="6709"/>
                  <a:pt x="11507" y="6986"/>
                  <a:pt x="11091" y="7251"/>
                </a:cubicBezTo>
                <a:cubicBezTo>
                  <a:pt x="10672" y="7512"/>
                  <a:pt x="10244" y="7757"/>
                  <a:pt x="9813" y="7982"/>
                </a:cubicBezTo>
                <a:cubicBezTo>
                  <a:pt x="9382" y="8211"/>
                  <a:pt x="8944" y="8416"/>
                  <a:pt x="8504" y="8605"/>
                </a:cubicBezTo>
                <a:cubicBezTo>
                  <a:pt x="8064" y="8794"/>
                  <a:pt x="7618" y="8966"/>
                  <a:pt x="7169" y="9119"/>
                </a:cubicBezTo>
                <a:cubicBezTo>
                  <a:pt x="6270" y="9424"/>
                  <a:pt x="5357" y="9653"/>
                  <a:pt x="4438" y="9822"/>
                </a:cubicBezTo>
                <a:cubicBezTo>
                  <a:pt x="4145" y="9874"/>
                  <a:pt x="3850" y="9922"/>
                  <a:pt x="3554" y="9958"/>
                </a:cubicBezTo>
                <a:cubicBezTo>
                  <a:pt x="3298" y="9589"/>
                  <a:pt x="3033" y="9223"/>
                  <a:pt x="2764" y="8870"/>
                </a:cubicBezTo>
                <a:cubicBezTo>
                  <a:pt x="2562" y="8609"/>
                  <a:pt x="2360" y="8352"/>
                  <a:pt x="2149" y="8103"/>
                </a:cubicBezTo>
                <a:cubicBezTo>
                  <a:pt x="2044" y="7978"/>
                  <a:pt x="1938" y="7853"/>
                  <a:pt x="1833" y="7733"/>
                </a:cubicBezTo>
                <a:cubicBezTo>
                  <a:pt x="1724" y="7612"/>
                  <a:pt x="1619" y="7492"/>
                  <a:pt x="1504" y="7379"/>
                </a:cubicBezTo>
                <a:cubicBezTo>
                  <a:pt x="1604" y="7512"/>
                  <a:pt x="1703" y="7645"/>
                  <a:pt x="1800" y="7777"/>
                </a:cubicBezTo>
                <a:cubicBezTo>
                  <a:pt x="1896" y="7910"/>
                  <a:pt x="1993" y="8046"/>
                  <a:pt x="2089" y="8183"/>
                </a:cubicBezTo>
                <a:cubicBezTo>
                  <a:pt x="2279" y="8456"/>
                  <a:pt x="2469" y="8729"/>
                  <a:pt x="2653" y="9010"/>
                </a:cubicBezTo>
                <a:cubicBezTo>
                  <a:pt x="2867" y="9332"/>
                  <a:pt x="3078" y="9661"/>
                  <a:pt x="3286" y="9991"/>
                </a:cubicBezTo>
                <a:cubicBezTo>
                  <a:pt x="2746" y="10055"/>
                  <a:pt x="2207" y="10095"/>
                  <a:pt x="1664" y="10115"/>
                </a:cubicBezTo>
                <a:cubicBezTo>
                  <a:pt x="1200" y="10131"/>
                  <a:pt x="736" y="10127"/>
                  <a:pt x="271" y="10107"/>
                </a:cubicBezTo>
                <a:cubicBezTo>
                  <a:pt x="184" y="10103"/>
                  <a:pt x="93" y="10099"/>
                  <a:pt x="6" y="10091"/>
                </a:cubicBezTo>
                <a:lnTo>
                  <a:pt x="6" y="10115"/>
                </a:lnTo>
                <a:cubicBezTo>
                  <a:pt x="93" y="10123"/>
                  <a:pt x="184" y="10127"/>
                  <a:pt x="271" y="10135"/>
                </a:cubicBezTo>
                <a:cubicBezTo>
                  <a:pt x="736" y="10163"/>
                  <a:pt x="1200" y="10175"/>
                  <a:pt x="1664" y="10167"/>
                </a:cubicBezTo>
                <a:cubicBezTo>
                  <a:pt x="2219" y="10155"/>
                  <a:pt x="2773" y="10119"/>
                  <a:pt x="3325" y="10059"/>
                </a:cubicBezTo>
                <a:cubicBezTo>
                  <a:pt x="3461" y="10276"/>
                  <a:pt x="3596" y="10497"/>
                  <a:pt x="3732" y="10714"/>
                </a:cubicBezTo>
                <a:cubicBezTo>
                  <a:pt x="4082" y="11292"/>
                  <a:pt x="4426" y="11879"/>
                  <a:pt x="4757" y="12473"/>
                </a:cubicBezTo>
                <a:cubicBezTo>
                  <a:pt x="5092" y="13068"/>
                  <a:pt x="5417" y="13670"/>
                  <a:pt x="5731" y="14285"/>
                </a:cubicBezTo>
                <a:cubicBezTo>
                  <a:pt x="6047" y="14895"/>
                  <a:pt x="6355" y="15514"/>
                  <a:pt x="6650" y="16145"/>
                </a:cubicBezTo>
                <a:cubicBezTo>
                  <a:pt x="6723" y="16301"/>
                  <a:pt x="6801" y="16458"/>
                  <a:pt x="6873" y="16615"/>
                </a:cubicBezTo>
                <a:lnTo>
                  <a:pt x="7090" y="17089"/>
                </a:lnTo>
                <a:cubicBezTo>
                  <a:pt x="7166" y="17245"/>
                  <a:pt x="7232" y="17406"/>
                  <a:pt x="7305" y="17567"/>
                </a:cubicBezTo>
                <a:cubicBezTo>
                  <a:pt x="7344" y="17651"/>
                  <a:pt x="7380" y="17740"/>
                  <a:pt x="7419" y="17824"/>
                </a:cubicBezTo>
                <a:lnTo>
                  <a:pt x="7286" y="17764"/>
                </a:lnTo>
                <a:lnTo>
                  <a:pt x="6804" y="17567"/>
                </a:lnTo>
                <a:cubicBezTo>
                  <a:pt x="6723" y="17535"/>
                  <a:pt x="6644" y="17503"/>
                  <a:pt x="6563" y="17474"/>
                </a:cubicBezTo>
                <a:lnTo>
                  <a:pt x="6319" y="17386"/>
                </a:lnTo>
                <a:cubicBezTo>
                  <a:pt x="6156" y="17330"/>
                  <a:pt x="5996" y="17266"/>
                  <a:pt x="5830" y="17217"/>
                </a:cubicBezTo>
                <a:lnTo>
                  <a:pt x="5342" y="17061"/>
                </a:lnTo>
                <a:cubicBezTo>
                  <a:pt x="5179" y="17012"/>
                  <a:pt x="5013" y="16968"/>
                  <a:pt x="4851" y="16924"/>
                </a:cubicBezTo>
                <a:lnTo>
                  <a:pt x="4603" y="16856"/>
                </a:lnTo>
                <a:lnTo>
                  <a:pt x="4356" y="16796"/>
                </a:lnTo>
                <a:lnTo>
                  <a:pt x="3862" y="16679"/>
                </a:lnTo>
                <a:lnTo>
                  <a:pt x="3364" y="16583"/>
                </a:lnTo>
                <a:lnTo>
                  <a:pt x="3114" y="16534"/>
                </a:lnTo>
                <a:cubicBezTo>
                  <a:pt x="3030" y="16518"/>
                  <a:pt x="2948" y="16510"/>
                  <a:pt x="2864" y="16498"/>
                </a:cubicBezTo>
                <a:lnTo>
                  <a:pt x="2363" y="16426"/>
                </a:lnTo>
                <a:cubicBezTo>
                  <a:pt x="2279" y="16414"/>
                  <a:pt x="2198" y="16406"/>
                  <a:pt x="2113" y="16398"/>
                </a:cubicBezTo>
                <a:lnTo>
                  <a:pt x="1863" y="16370"/>
                </a:lnTo>
                <a:lnTo>
                  <a:pt x="1613" y="16342"/>
                </a:lnTo>
                <a:lnTo>
                  <a:pt x="1486" y="16330"/>
                </a:lnTo>
                <a:cubicBezTo>
                  <a:pt x="1444" y="16326"/>
                  <a:pt x="1402" y="16326"/>
                  <a:pt x="1360" y="16322"/>
                </a:cubicBezTo>
                <a:lnTo>
                  <a:pt x="856" y="16289"/>
                </a:lnTo>
                <a:lnTo>
                  <a:pt x="606" y="16277"/>
                </a:lnTo>
                <a:lnTo>
                  <a:pt x="356" y="16273"/>
                </a:lnTo>
                <a:lnTo>
                  <a:pt x="0" y="16269"/>
                </a:lnTo>
                <a:lnTo>
                  <a:pt x="0" y="16301"/>
                </a:lnTo>
                <a:lnTo>
                  <a:pt x="353" y="16313"/>
                </a:lnTo>
                <a:lnTo>
                  <a:pt x="603" y="16322"/>
                </a:lnTo>
                <a:lnTo>
                  <a:pt x="853" y="16342"/>
                </a:lnTo>
                <a:lnTo>
                  <a:pt x="1354" y="16382"/>
                </a:lnTo>
                <a:cubicBezTo>
                  <a:pt x="1396" y="16386"/>
                  <a:pt x="1438" y="16386"/>
                  <a:pt x="1480" y="16394"/>
                </a:cubicBezTo>
                <a:lnTo>
                  <a:pt x="1604" y="16410"/>
                </a:lnTo>
                <a:lnTo>
                  <a:pt x="1854" y="16438"/>
                </a:lnTo>
                <a:lnTo>
                  <a:pt x="2104" y="16466"/>
                </a:lnTo>
                <a:cubicBezTo>
                  <a:pt x="2189" y="16478"/>
                  <a:pt x="2270" y="16482"/>
                  <a:pt x="2354" y="16498"/>
                </a:cubicBezTo>
                <a:lnTo>
                  <a:pt x="2852" y="16579"/>
                </a:lnTo>
                <a:cubicBezTo>
                  <a:pt x="2936" y="16591"/>
                  <a:pt x="3018" y="16603"/>
                  <a:pt x="3102" y="16619"/>
                </a:cubicBezTo>
                <a:lnTo>
                  <a:pt x="3349" y="16671"/>
                </a:lnTo>
                <a:lnTo>
                  <a:pt x="3847" y="16771"/>
                </a:lnTo>
                <a:lnTo>
                  <a:pt x="4341" y="16892"/>
                </a:lnTo>
                <a:lnTo>
                  <a:pt x="4588" y="16952"/>
                </a:lnTo>
                <a:lnTo>
                  <a:pt x="4832" y="17020"/>
                </a:lnTo>
                <a:cubicBezTo>
                  <a:pt x="4995" y="17069"/>
                  <a:pt x="5161" y="17113"/>
                  <a:pt x="5324" y="17161"/>
                </a:cubicBezTo>
                <a:lnTo>
                  <a:pt x="5812" y="17318"/>
                </a:lnTo>
                <a:cubicBezTo>
                  <a:pt x="5975" y="17366"/>
                  <a:pt x="6135" y="17430"/>
                  <a:pt x="6298" y="17486"/>
                </a:cubicBezTo>
                <a:cubicBezTo>
                  <a:pt x="6457" y="17547"/>
                  <a:pt x="6620" y="17599"/>
                  <a:pt x="6780" y="17667"/>
                </a:cubicBezTo>
                <a:cubicBezTo>
                  <a:pt x="7012" y="17760"/>
                  <a:pt x="7244" y="17852"/>
                  <a:pt x="7473" y="17952"/>
                </a:cubicBezTo>
                <a:cubicBezTo>
                  <a:pt x="7485" y="17981"/>
                  <a:pt x="7500" y="18013"/>
                  <a:pt x="7513" y="18041"/>
                </a:cubicBezTo>
                <a:cubicBezTo>
                  <a:pt x="8019" y="19206"/>
                  <a:pt x="8492" y="20395"/>
                  <a:pt x="8954" y="21600"/>
                </a:cubicBezTo>
                <a:lnTo>
                  <a:pt x="8993" y="21600"/>
                </a:lnTo>
                <a:cubicBezTo>
                  <a:pt x="8655" y="20407"/>
                  <a:pt x="8257" y="19242"/>
                  <a:pt x="7820" y="18105"/>
                </a:cubicBezTo>
                <a:cubicBezTo>
                  <a:pt x="8742" y="18527"/>
                  <a:pt x="9641" y="19029"/>
                  <a:pt x="10515" y="19603"/>
                </a:cubicBezTo>
                <a:cubicBezTo>
                  <a:pt x="11115" y="19997"/>
                  <a:pt x="11700" y="20431"/>
                  <a:pt x="12267" y="20905"/>
                </a:cubicBezTo>
                <a:cubicBezTo>
                  <a:pt x="12532" y="21126"/>
                  <a:pt x="12797" y="21359"/>
                  <a:pt x="13053" y="21600"/>
                </a:cubicBezTo>
                <a:lnTo>
                  <a:pt x="13090" y="21600"/>
                </a:lnTo>
                <a:cubicBezTo>
                  <a:pt x="12827" y="21343"/>
                  <a:pt x="12559" y="21098"/>
                  <a:pt x="12285" y="20861"/>
                </a:cubicBezTo>
                <a:cubicBezTo>
                  <a:pt x="11721" y="20379"/>
                  <a:pt x="11136" y="19933"/>
                  <a:pt x="10539" y="19531"/>
                </a:cubicBezTo>
                <a:cubicBezTo>
                  <a:pt x="9942" y="19125"/>
                  <a:pt x="9327" y="18764"/>
                  <a:pt x="8703" y="18439"/>
                </a:cubicBezTo>
                <a:lnTo>
                  <a:pt x="8468" y="18314"/>
                </a:lnTo>
                <a:lnTo>
                  <a:pt x="8233" y="18197"/>
                </a:lnTo>
                <a:cubicBezTo>
                  <a:pt x="8076" y="18121"/>
                  <a:pt x="7923" y="18045"/>
                  <a:pt x="7766" y="17977"/>
                </a:cubicBezTo>
                <a:cubicBezTo>
                  <a:pt x="7754" y="17944"/>
                  <a:pt x="7742" y="17912"/>
                  <a:pt x="7730" y="17880"/>
                </a:cubicBezTo>
                <a:cubicBezTo>
                  <a:pt x="7467" y="17217"/>
                  <a:pt x="7193" y="16563"/>
                  <a:pt x="6901" y="15924"/>
                </a:cubicBezTo>
                <a:cubicBezTo>
                  <a:pt x="6759" y="15602"/>
                  <a:pt x="6605" y="15289"/>
                  <a:pt x="6454" y="14972"/>
                </a:cubicBezTo>
                <a:lnTo>
                  <a:pt x="6222" y="14502"/>
                </a:lnTo>
                <a:lnTo>
                  <a:pt x="6105" y="14269"/>
                </a:lnTo>
                <a:lnTo>
                  <a:pt x="5984" y="14036"/>
                </a:lnTo>
                <a:cubicBezTo>
                  <a:pt x="5824" y="13726"/>
                  <a:pt x="5662" y="13421"/>
                  <a:pt x="5496" y="13120"/>
                </a:cubicBezTo>
                <a:cubicBezTo>
                  <a:pt x="5327" y="12819"/>
                  <a:pt x="5161" y="12517"/>
                  <a:pt x="4986" y="12224"/>
                </a:cubicBezTo>
                <a:cubicBezTo>
                  <a:pt x="4640" y="11634"/>
                  <a:pt x="4284" y="11055"/>
                  <a:pt x="3910" y="10493"/>
                </a:cubicBezTo>
                <a:cubicBezTo>
                  <a:pt x="3804" y="10332"/>
                  <a:pt x="3696" y="10175"/>
                  <a:pt x="3587" y="10019"/>
                </a:cubicBezTo>
                <a:cubicBezTo>
                  <a:pt x="3871" y="9983"/>
                  <a:pt x="4151" y="9942"/>
                  <a:pt x="4432" y="9894"/>
                </a:cubicBezTo>
                <a:cubicBezTo>
                  <a:pt x="6277" y="9577"/>
                  <a:pt x="8094" y="8974"/>
                  <a:pt x="9828" y="8074"/>
                </a:cubicBezTo>
                <a:cubicBezTo>
                  <a:pt x="11558" y="7167"/>
                  <a:pt x="13204" y="5953"/>
                  <a:pt x="14678" y="4439"/>
                </a:cubicBezTo>
                <a:lnTo>
                  <a:pt x="14817" y="4298"/>
                </a:lnTo>
                <a:lnTo>
                  <a:pt x="14953" y="4154"/>
                </a:lnTo>
                <a:lnTo>
                  <a:pt x="15224" y="3860"/>
                </a:lnTo>
                <a:lnTo>
                  <a:pt x="15489" y="3559"/>
                </a:lnTo>
                <a:cubicBezTo>
                  <a:pt x="15535" y="3507"/>
                  <a:pt x="15580" y="3459"/>
                  <a:pt x="15622" y="3407"/>
                </a:cubicBezTo>
                <a:lnTo>
                  <a:pt x="15752" y="3250"/>
                </a:lnTo>
                <a:cubicBezTo>
                  <a:pt x="15839" y="3145"/>
                  <a:pt x="15926" y="3045"/>
                  <a:pt x="16011" y="2941"/>
                </a:cubicBezTo>
                <a:lnTo>
                  <a:pt x="16264" y="2623"/>
                </a:lnTo>
                <a:cubicBezTo>
                  <a:pt x="16306" y="2571"/>
                  <a:pt x="16348" y="2519"/>
                  <a:pt x="16391" y="2462"/>
                </a:cubicBezTo>
                <a:lnTo>
                  <a:pt x="16514" y="2298"/>
                </a:lnTo>
                <a:lnTo>
                  <a:pt x="16761" y="1968"/>
                </a:lnTo>
                <a:cubicBezTo>
                  <a:pt x="16831" y="1872"/>
                  <a:pt x="16897" y="1776"/>
                  <a:pt x="16966" y="1679"/>
                </a:cubicBezTo>
                <a:cubicBezTo>
                  <a:pt x="16966" y="1687"/>
                  <a:pt x="16969" y="1699"/>
                  <a:pt x="16969" y="1707"/>
                </a:cubicBezTo>
                <a:cubicBezTo>
                  <a:pt x="17084" y="2563"/>
                  <a:pt x="17220" y="3411"/>
                  <a:pt x="17376" y="4254"/>
                </a:cubicBezTo>
                <a:cubicBezTo>
                  <a:pt x="17533" y="5098"/>
                  <a:pt x="17714" y="5933"/>
                  <a:pt x="17910" y="6761"/>
                </a:cubicBezTo>
                <a:lnTo>
                  <a:pt x="17982" y="7070"/>
                </a:lnTo>
                <a:lnTo>
                  <a:pt x="18061" y="7379"/>
                </a:lnTo>
                <a:cubicBezTo>
                  <a:pt x="18112" y="7584"/>
                  <a:pt x="18163" y="7793"/>
                  <a:pt x="18218" y="7994"/>
                </a:cubicBezTo>
                <a:lnTo>
                  <a:pt x="18380" y="8609"/>
                </a:lnTo>
                <a:lnTo>
                  <a:pt x="18552" y="9219"/>
                </a:lnTo>
                <a:cubicBezTo>
                  <a:pt x="18787" y="10027"/>
                  <a:pt x="19035" y="10834"/>
                  <a:pt x="19306" y="11621"/>
                </a:cubicBezTo>
                <a:lnTo>
                  <a:pt x="19405" y="11919"/>
                </a:lnTo>
                <a:cubicBezTo>
                  <a:pt x="19438" y="12019"/>
                  <a:pt x="19475" y="12116"/>
                  <a:pt x="19508" y="12212"/>
                </a:cubicBezTo>
                <a:lnTo>
                  <a:pt x="19716" y="12803"/>
                </a:lnTo>
                <a:cubicBezTo>
                  <a:pt x="19788" y="12999"/>
                  <a:pt x="19861" y="13192"/>
                  <a:pt x="19933" y="13385"/>
                </a:cubicBezTo>
                <a:cubicBezTo>
                  <a:pt x="20005" y="13578"/>
                  <a:pt x="20078" y="13775"/>
                  <a:pt x="20156" y="13963"/>
                </a:cubicBezTo>
                <a:lnTo>
                  <a:pt x="20385" y="14538"/>
                </a:lnTo>
                <a:lnTo>
                  <a:pt x="20442" y="14683"/>
                </a:lnTo>
                <a:lnTo>
                  <a:pt x="20503" y="14823"/>
                </a:lnTo>
                <a:lnTo>
                  <a:pt x="20620" y="15108"/>
                </a:lnTo>
                <a:cubicBezTo>
                  <a:pt x="20699" y="15297"/>
                  <a:pt x="20777" y="15490"/>
                  <a:pt x="20858" y="15675"/>
                </a:cubicBezTo>
                <a:lnTo>
                  <a:pt x="21106" y="16237"/>
                </a:lnTo>
                <a:lnTo>
                  <a:pt x="21229" y="16518"/>
                </a:lnTo>
                <a:lnTo>
                  <a:pt x="21359" y="16796"/>
                </a:lnTo>
                <a:lnTo>
                  <a:pt x="21600" y="17314"/>
                </a:lnTo>
                <a:lnTo>
                  <a:pt x="21600" y="17257"/>
                </a:lnTo>
                <a:lnTo>
                  <a:pt x="21398" y="16788"/>
                </a:ln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a:p>
        </p:txBody>
      </p:sp>
    </p:spTree>
    <p:extLst>
      <p:ext uri="{BB962C8B-B14F-4D97-AF65-F5344CB8AC3E}">
        <p14:creationId xmlns:p14="http://schemas.microsoft.com/office/powerpoint/2010/main" val="1043759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descr="Seatbelt">
            <a:extLst>
              <a:ext uri="{FF2B5EF4-FFF2-40B4-BE49-F238E27FC236}">
                <a16:creationId xmlns:a16="http://schemas.microsoft.com/office/drawing/2014/main" id="{065CA2FC-B6BE-480D-9C0F-D8557809608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2053" r="12053"/>
          <a:stretch/>
        </p:blipFill>
        <p:spPr/>
      </p:pic>
      <p:pic>
        <p:nvPicPr>
          <p:cNvPr id="10" name="Picture Placeholder 9">
            <a:extLst>
              <a:ext uri="{FF2B5EF4-FFF2-40B4-BE49-F238E27FC236}">
                <a16:creationId xmlns:a16="http://schemas.microsoft.com/office/drawing/2014/main" id="{84E0D2DB-3A0A-425C-AD62-E827533ACDD8}"/>
              </a:ext>
            </a:extLst>
          </p:cNvPr>
          <p:cNvPicPr>
            <a:picLocks noGrp="1" noChangeAspect="1"/>
          </p:cNvPicPr>
          <p:nvPr>
            <p:ph type="pic" sz="quarter" idx="17"/>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34596" r="34596"/>
          <a:stretch/>
        </p:blipFill>
        <p:spPr/>
      </p:pic>
      <p:sp>
        <p:nvSpPr>
          <p:cNvPr id="18" name="Title 17">
            <a:extLst>
              <a:ext uri="{FF2B5EF4-FFF2-40B4-BE49-F238E27FC236}">
                <a16:creationId xmlns:a16="http://schemas.microsoft.com/office/drawing/2014/main" id="{5B858560-B3E2-46F9-96DE-012D0585E83D}"/>
              </a:ext>
            </a:extLst>
          </p:cNvPr>
          <p:cNvSpPr>
            <a:spLocks noGrp="1"/>
          </p:cNvSpPr>
          <p:nvPr>
            <p:ph type="title"/>
          </p:nvPr>
        </p:nvSpPr>
        <p:spPr/>
        <p:txBody>
          <a:bodyPr/>
          <a:lstStyle/>
          <a:p>
            <a:r>
              <a:rPr lang="en-US" dirty="0">
                <a:solidFill>
                  <a:schemeClr val="accent2">
                    <a:lumMod val="75000"/>
                  </a:schemeClr>
                </a:solidFill>
              </a:rPr>
              <a:t>Mitigate</a:t>
            </a:r>
          </a:p>
        </p:txBody>
      </p:sp>
      <p:sp>
        <p:nvSpPr>
          <p:cNvPr id="19" name="Content Placeholder 18">
            <a:extLst>
              <a:ext uri="{FF2B5EF4-FFF2-40B4-BE49-F238E27FC236}">
                <a16:creationId xmlns:a16="http://schemas.microsoft.com/office/drawing/2014/main" id="{D9BEC42C-7A29-4402-BA06-EFE05F6C7D4D}"/>
              </a:ext>
            </a:extLst>
          </p:cNvPr>
          <p:cNvSpPr>
            <a:spLocks noGrp="1"/>
          </p:cNvSpPr>
          <p:nvPr>
            <p:ph type="body" idx="1"/>
          </p:nvPr>
        </p:nvSpPr>
        <p:spPr>
          <a:xfrm>
            <a:off x="2457974" y="3112332"/>
            <a:ext cx="3520364" cy="3285490"/>
          </a:xfrm>
        </p:spPr>
        <p:txBody>
          <a:bodyPr/>
          <a:lstStyle/>
          <a:p>
            <a:pPr marL="342900" indent="-342900">
              <a:buFont typeface="Arial" panose="020B0604020202020204" pitchFamily="34" charset="0"/>
              <a:buChar char="•"/>
            </a:pPr>
            <a:r>
              <a:rPr lang="en-US" dirty="0">
                <a:solidFill>
                  <a:schemeClr val="accent1">
                    <a:lumMod val="75000"/>
                  </a:schemeClr>
                </a:solidFill>
              </a:rPr>
              <a:t>Seatbelts</a:t>
            </a:r>
          </a:p>
          <a:p>
            <a:pPr marL="342900" indent="-342900">
              <a:buFont typeface="Arial" panose="020B0604020202020204" pitchFamily="34" charset="0"/>
              <a:buChar char="•"/>
            </a:pPr>
            <a:r>
              <a:rPr lang="en-US" dirty="0">
                <a:solidFill>
                  <a:schemeClr val="accent1">
                    <a:lumMod val="75000"/>
                  </a:schemeClr>
                </a:solidFill>
              </a:rPr>
              <a:t>Driver training</a:t>
            </a:r>
          </a:p>
          <a:p>
            <a:pPr marL="342900" indent="-342900">
              <a:buFont typeface="Arial" panose="020B0604020202020204" pitchFamily="34" charset="0"/>
              <a:buChar char="•"/>
            </a:pPr>
            <a:r>
              <a:rPr lang="en-US" dirty="0">
                <a:solidFill>
                  <a:schemeClr val="accent1">
                    <a:lumMod val="75000"/>
                  </a:schemeClr>
                </a:solidFill>
              </a:rPr>
              <a:t>Old car</a:t>
            </a:r>
          </a:p>
        </p:txBody>
      </p:sp>
      <p:sp>
        <p:nvSpPr>
          <p:cNvPr id="8" name="Slide Number Placeholder 7">
            <a:extLst>
              <a:ext uri="{FF2B5EF4-FFF2-40B4-BE49-F238E27FC236}">
                <a16:creationId xmlns:a16="http://schemas.microsoft.com/office/drawing/2014/main" id="{E056EDE3-33BB-41EF-9958-02594B8BD83E}"/>
              </a:ext>
            </a:extLst>
          </p:cNvPr>
          <p:cNvSpPr>
            <a:spLocks noGrp="1"/>
          </p:cNvSpPr>
          <p:nvPr>
            <p:ph type="sldNum" sz="quarter" idx="12"/>
          </p:nvPr>
        </p:nvSpPr>
        <p:spPr/>
        <p:txBody>
          <a:bodyPr/>
          <a:lstStyle/>
          <a:p>
            <a:fld id="{9319E888-69DF-4A19-BF5D-F6CF70DE7D06}" type="slidenum">
              <a:rPr lang="en-US" smtClean="0"/>
              <a:t>14</a:t>
            </a:fld>
            <a:endParaRPr lang="en-US"/>
          </a:p>
        </p:txBody>
      </p:sp>
    </p:spTree>
    <p:extLst>
      <p:ext uri="{BB962C8B-B14F-4D97-AF65-F5344CB8AC3E}">
        <p14:creationId xmlns:p14="http://schemas.microsoft.com/office/powerpoint/2010/main" val="49833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4249544A-7B13-4829-AC43-9F9796CAA809}"/>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9457" r="19457"/>
          <a:stretch/>
        </p:blipFill>
        <p:spPr/>
      </p:pic>
      <p:sp>
        <p:nvSpPr>
          <p:cNvPr id="3" name="Title 2">
            <a:extLst>
              <a:ext uri="{FF2B5EF4-FFF2-40B4-BE49-F238E27FC236}">
                <a16:creationId xmlns:a16="http://schemas.microsoft.com/office/drawing/2014/main" id="{A273A1D1-7163-4DC8-AF3C-279D7D2E2448}"/>
              </a:ext>
            </a:extLst>
          </p:cNvPr>
          <p:cNvSpPr>
            <a:spLocks noGrp="1"/>
          </p:cNvSpPr>
          <p:nvPr>
            <p:ph type="title"/>
          </p:nvPr>
        </p:nvSpPr>
        <p:spPr>
          <a:xfrm>
            <a:off x="3657600" y="3711840"/>
            <a:ext cx="3523376" cy="1470932"/>
          </a:xfrm>
        </p:spPr>
        <p:txBody>
          <a:bodyPr/>
          <a:lstStyle/>
          <a:p>
            <a:r>
              <a:rPr lang="en-US" dirty="0">
                <a:solidFill>
                  <a:schemeClr val="accent2">
                    <a:lumMod val="75000"/>
                  </a:schemeClr>
                </a:solidFill>
              </a:rPr>
              <a:t>Insure</a:t>
            </a:r>
          </a:p>
        </p:txBody>
      </p:sp>
      <p:sp>
        <p:nvSpPr>
          <p:cNvPr id="7" name="Slide Number Placeholder 6">
            <a:extLst>
              <a:ext uri="{FF2B5EF4-FFF2-40B4-BE49-F238E27FC236}">
                <a16:creationId xmlns:a16="http://schemas.microsoft.com/office/drawing/2014/main" id="{E225D504-1359-4FAF-95E1-E823DC09E017}"/>
              </a:ext>
            </a:extLst>
          </p:cNvPr>
          <p:cNvSpPr>
            <a:spLocks noGrp="1"/>
          </p:cNvSpPr>
          <p:nvPr>
            <p:ph type="sldNum" sz="quarter" idx="12"/>
          </p:nvPr>
        </p:nvSpPr>
        <p:spPr/>
        <p:txBody>
          <a:bodyPr/>
          <a:lstStyle/>
          <a:p>
            <a:fld id="{9319E888-69DF-4A19-BF5D-F6CF70DE7D06}" type="slidenum">
              <a:rPr lang="en-US" smtClean="0"/>
              <a:t>15</a:t>
            </a:fld>
            <a:endParaRPr lang="en-US"/>
          </a:p>
        </p:txBody>
      </p:sp>
      <p:sp>
        <p:nvSpPr>
          <p:cNvPr id="2" name="TextBox 1">
            <a:extLst>
              <a:ext uri="{FF2B5EF4-FFF2-40B4-BE49-F238E27FC236}">
                <a16:creationId xmlns:a16="http://schemas.microsoft.com/office/drawing/2014/main" id="{9227A1F1-FE5C-4D68-B00F-021429C2039F}"/>
              </a:ext>
            </a:extLst>
          </p:cNvPr>
          <p:cNvSpPr txBox="1"/>
          <p:nvPr/>
        </p:nvSpPr>
        <p:spPr>
          <a:xfrm>
            <a:off x="408880" y="6858000"/>
            <a:ext cx="5873751" cy="230832"/>
          </a:xfrm>
          <a:prstGeom prst="rect">
            <a:avLst/>
          </a:prstGeom>
          <a:noFill/>
        </p:spPr>
        <p:txBody>
          <a:bodyPr wrap="square" rtlCol="0">
            <a:spAutoFit/>
          </a:bodyPr>
          <a:lstStyle/>
          <a:p>
            <a:r>
              <a:rPr lang="en-US" sz="900">
                <a:hlinkClick r:id="rId4" tooltip="https://www.quoteinspector.com/images/car-insurance/car-insurance-policy-signature-2/"/>
              </a:rPr>
              <a:t>This Photo</a:t>
            </a:r>
            <a:r>
              <a:rPr lang="en-US" sz="900"/>
              <a:t> by Unknown Author is licensed under </a:t>
            </a:r>
            <a:r>
              <a:rPr lang="en-US" sz="900">
                <a:hlinkClick r:id="rId5" tooltip="https://creativecommons.org/licenses/by-nd/3.0/"/>
              </a:rPr>
              <a:t>CC BY-ND</a:t>
            </a:r>
            <a:endParaRPr lang="en-US" sz="900"/>
          </a:p>
        </p:txBody>
      </p:sp>
    </p:spTree>
    <p:extLst>
      <p:ext uri="{BB962C8B-B14F-4D97-AF65-F5344CB8AC3E}">
        <p14:creationId xmlns:p14="http://schemas.microsoft.com/office/powerpoint/2010/main" val="18074512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EB7CBA01-2CCD-4B14-A4BA-EC4541E52CA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2716" r="22716"/>
          <a:stretch/>
        </p:blipFill>
        <p:spPr/>
      </p:pic>
      <p:sp>
        <p:nvSpPr>
          <p:cNvPr id="12" name="Title 11">
            <a:extLst>
              <a:ext uri="{FF2B5EF4-FFF2-40B4-BE49-F238E27FC236}">
                <a16:creationId xmlns:a16="http://schemas.microsoft.com/office/drawing/2014/main" id="{05D0D3D7-CDCC-4F4B-B235-7B40430E5618}"/>
              </a:ext>
            </a:extLst>
          </p:cNvPr>
          <p:cNvSpPr>
            <a:spLocks noGrp="1"/>
          </p:cNvSpPr>
          <p:nvPr>
            <p:ph type="title"/>
          </p:nvPr>
        </p:nvSpPr>
        <p:spPr/>
        <p:txBody>
          <a:bodyPr/>
          <a:lstStyle/>
          <a:p>
            <a:r>
              <a:rPr lang="en-US" dirty="0">
                <a:solidFill>
                  <a:schemeClr val="accent2">
                    <a:lumMod val="75000"/>
                  </a:schemeClr>
                </a:solidFill>
              </a:rPr>
              <a:t>Transfer</a:t>
            </a:r>
          </a:p>
        </p:txBody>
      </p:sp>
      <p:sp>
        <p:nvSpPr>
          <p:cNvPr id="13" name="Text Placeholder 12">
            <a:extLst>
              <a:ext uri="{FF2B5EF4-FFF2-40B4-BE49-F238E27FC236}">
                <a16:creationId xmlns:a16="http://schemas.microsoft.com/office/drawing/2014/main" id="{04A44DC0-0B76-46DD-86E1-8C4237CA7465}"/>
              </a:ext>
            </a:extLst>
          </p:cNvPr>
          <p:cNvSpPr>
            <a:spLocks noGrp="1"/>
          </p:cNvSpPr>
          <p:nvPr>
            <p:ph type="body" idx="1"/>
          </p:nvPr>
        </p:nvSpPr>
        <p:spPr/>
        <p:txBody>
          <a:bodyPr/>
          <a:lstStyle/>
          <a:p>
            <a:r>
              <a:rPr lang="en-US" dirty="0">
                <a:solidFill>
                  <a:schemeClr val="accent1">
                    <a:lumMod val="75000"/>
                  </a:schemeClr>
                </a:solidFill>
              </a:rPr>
              <a:t>Make him responsible</a:t>
            </a:r>
          </a:p>
        </p:txBody>
      </p:sp>
      <p:sp>
        <p:nvSpPr>
          <p:cNvPr id="8" name="Slide Number Placeholder 7">
            <a:extLst>
              <a:ext uri="{FF2B5EF4-FFF2-40B4-BE49-F238E27FC236}">
                <a16:creationId xmlns:a16="http://schemas.microsoft.com/office/drawing/2014/main" id="{60888A30-294C-4606-B5D8-A89D2DCA3788}"/>
              </a:ext>
            </a:extLst>
          </p:cNvPr>
          <p:cNvSpPr>
            <a:spLocks noGrp="1"/>
          </p:cNvSpPr>
          <p:nvPr>
            <p:ph type="sldNum" sz="quarter" idx="12"/>
          </p:nvPr>
        </p:nvSpPr>
        <p:spPr/>
        <p:txBody>
          <a:bodyPr/>
          <a:lstStyle/>
          <a:p>
            <a:fld id="{9319E888-69DF-4A19-BF5D-F6CF70DE7D06}" type="slidenum">
              <a:rPr lang="en-US" smtClean="0"/>
              <a:t>16</a:t>
            </a:fld>
            <a:endParaRPr lang="en-US"/>
          </a:p>
        </p:txBody>
      </p:sp>
      <p:sp>
        <p:nvSpPr>
          <p:cNvPr id="17" name="TextBox 16">
            <a:extLst>
              <a:ext uri="{FF2B5EF4-FFF2-40B4-BE49-F238E27FC236}">
                <a16:creationId xmlns:a16="http://schemas.microsoft.com/office/drawing/2014/main" id="{4D5C4690-41EE-4FBB-9F08-46E66253479C}"/>
              </a:ext>
            </a:extLst>
          </p:cNvPr>
          <p:cNvSpPr txBox="1"/>
          <p:nvPr/>
        </p:nvSpPr>
        <p:spPr>
          <a:xfrm>
            <a:off x="4051299" y="6854824"/>
            <a:ext cx="4677415" cy="230832"/>
          </a:xfrm>
          <a:prstGeom prst="rect">
            <a:avLst/>
          </a:prstGeom>
          <a:noFill/>
        </p:spPr>
        <p:txBody>
          <a:bodyPr wrap="square" rtlCol="0">
            <a:spAutoFit/>
          </a:bodyPr>
          <a:lstStyle/>
          <a:p>
            <a:r>
              <a:rPr lang="en-US" sz="900">
                <a:hlinkClick r:id="rId5" tooltip="https://discoverywall.nz/album/1018/51651"/>
              </a:rPr>
              <a:t>This Photo</a:t>
            </a:r>
            <a:r>
              <a:rPr lang="en-US" sz="900"/>
              <a:t> by Unknown Author is licensed under </a:t>
            </a:r>
            <a:r>
              <a:rPr lang="en-US" sz="900">
                <a:hlinkClick r:id="rId6" tooltip="https://creativecommons.org/licenses/by-nc-nd/3.0/"/>
              </a:rPr>
              <a:t>CC BY-NC-ND</a:t>
            </a:r>
            <a:endParaRPr lang="en-US" sz="900"/>
          </a:p>
        </p:txBody>
      </p:sp>
      <p:sp>
        <p:nvSpPr>
          <p:cNvPr id="18" name="TextBox 17">
            <a:extLst>
              <a:ext uri="{FF2B5EF4-FFF2-40B4-BE49-F238E27FC236}">
                <a16:creationId xmlns:a16="http://schemas.microsoft.com/office/drawing/2014/main" id="{03492829-0919-4B85-B3A0-11EA4D3301BF}"/>
              </a:ext>
            </a:extLst>
          </p:cNvPr>
          <p:cNvSpPr txBox="1"/>
          <p:nvPr/>
        </p:nvSpPr>
        <p:spPr>
          <a:xfrm>
            <a:off x="4051299" y="6854824"/>
            <a:ext cx="4677415" cy="230832"/>
          </a:xfrm>
          <a:prstGeom prst="rect">
            <a:avLst/>
          </a:prstGeom>
          <a:noFill/>
        </p:spPr>
        <p:txBody>
          <a:bodyPr wrap="square" rtlCol="0">
            <a:spAutoFit/>
          </a:bodyPr>
          <a:lstStyle/>
          <a:p>
            <a:r>
              <a:rPr lang="en-US" sz="900">
                <a:hlinkClick r:id="rId4" tooltip="https://www.flickr.com/photos/zieak/4710915362"/>
              </a:rPr>
              <a:t>This Photo</a:t>
            </a:r>
            <a:r>
              <a:rPr lang="en-US" sz="900"/>
              <a:t> by Unknown Author is licensed under </a:t>
            </a:r>
            <a:r>
              <a:rPr lang="en-US" sz="900">
                <a:hlinkClick r:id="rId7" tooltip="https://creativecommons.org/licenses/by/3.0/"/>
              </a:rPr>
              <a:t>CC BY</a:t>
            </a:r>
            <a:endParaRPr lang="en-US" sz="900"/>
          </a:p>
        </p:txBody>
      </p:sp>
    </p:spTree>
    <p:extLst>
      <p:ext uri="{BB962C8B-B14F-4D97-AF65-F5344CB8AC3E}">
        <p14:creationId xmlns:p14="http://schemas.microsoft.com/office/powerpoint/2010/main" val="1667096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descr="Woman doing yoga pose">
            <a:extLst>
              <a:ext uri="{FF2B5EF4-FFF2-40B4-BE49-F238E27FC236}">
                <a16:creationId xmlns:a16="http://schemas.microsoft.com/office/drawing/2014/main" id="{065CA2FC-B6BE-480D-9C0F-D85578096082}"/>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37269" r="35629"/>
          <a:stretch/>
        </p:blipFill>
        <p:spPr>
          <a:xfrm>
            <a:off x="6803841" y="1"/>
            <a:ext cx="2340159" cy="5754847"/>
          </a:xfrm>
        </p:spPr>
      </p:pic>
      <p:sp>
        <p:nvSpPr>
          <p:cNvPr id="18" name="Title 17">
            <a:extLst>
              <a:ext uri="{FF2B5EF4-FFF2-40B4-BE49-F238E27FC236}">
                <a16:creationId xmlns:a16="http://schemas.microsoft.com/office/drawing/2014/main" id="{5B858560-B3E2-46F9-96DE-012D0585E83D}"/>
              </a:ext>
            </a:extLst>
          </p:cNvPr>
          <p:cNvSpPr>
            <a:spLocks noGrp="1"/>
          </p:cNvSpPr>
          <p:nvPr>
            <p:ph type="title"/>
          </p:nvPr>
        </p:nvSpPr>
        <p:spPr/>
        <p:txBody>
          <a:bodyPr/>
          <a:lstStyle/>
          <a:p>
            <a:r>
              <a:rPr lang="en-US" dirty="0">
                <a:solidFill>
                  <a:schemeClr val="accent2">
                    <a:lumMod val="75000"/>
                  </a:schemeClr>
                </a:solidFill>
              </a:rPr>
              <a:t>Assume</a:t>
            </a:r>
          </a:p>
        </p:txBody>
      </p:sp>
      <p:sp>
        <p:nvSpPr>
          <p:cNvPr id="19" name="Content Placeholder 18">
            <a:extLst>
              <a:ext uri="{FF2B5EF4-FFF2-40B4-BE49-F238E27FC236}">
                <a16:creationId xmlns:a16="http://schemas.microsoft.com/office/drawing/2014/main" id="{D9BEC42C-7A29-4402-BA06-EFE05F6C7D4D}"/>
              </a:ext>
            </a:extLst>
          </p:cNvPr>
          <p:cNvSpPr>
            <a:spLocks noGrp="1"/>
          </p:cNvSpPr>
          <p:nvPr>
            <p:ph idx="1"/>
          </p:nvPr>
        </p:nvSpPr>
        <p:spPr/>
        <p:txBody>
          <a:bodyPr>
            <a:normAutofit/>
          </a:bodyPr>
          <a:lstStyle/>
          <a:p>
            <a:r>
              <a:rPr lang="en-US" sz="3200" dirty="0"/>
              <a:t>Let him drive</a:t>
            </a:r>
          </a:p>
          <a:p>
            <a:r>
              <a:rPr lang="en-US" sz="3200" dirty="0"/>
              <a:t>Xanax</a:t>
            </a:r>
          </a:p>
          <a:p>
            <a:r>
              <a:rPr lang="en-US" sz="3200" dirty="0"/>
              <a:t>Yoga</a:t>
            </a:r>
          </a:p>
        </p:txBody>
      </p:sp>
      <p:sp>
        <p:nvSpPr>
          <p:cNvPr id="8" name="Slide Number Placeholder 7">
            <a:extLst>
              <a:ext uri="{FF2B5EF4-FFF2-40B4-BE49-F238E27FC236}">
                <a16:creationId xmlns:a16="http://schemas.microsoft.com/office/drawing/2014/main" id="{E056EDE3-33BB-41EF-9958-02594B8BD83E}"/>
              </a:ext>
            </a:extLst>
          </p:cNvPr>
          <p:cNvSpPr>
            <a:spLocks noGrp="1"/>
          </p:cNvSpPr>
          <p:nvPr>
            <p:ph type="sldNum" sz="quarter" idx="12"/>
          </p:nvPr>
        </p:nvSpPr>
        <p:spPr/>
        <p:txBody>
          <a:bodyPr/>
          <a:lstStyle/>
          <a:p>
            <a:fld id="{9319E888-69DF-4A19-BF5D-F6CF70DE7D06}" type="slidenum">
              <a:rPr lang="en-US" smtClean="0"/>
              <a:t>17</a:t>
            </a:fld>
            <a:endParaRPr lang="en-US"/>
          </a:p>
        </p:txBody>
      </p:sp>
    </p:spTree>
    <p:extLst>
      <p:ext uri="{BB962C8B-B14F-4D97-AF65-F5344CB8AC3E}">
        <p14:creationId xmlns:p14="http://schemas.microsoft.com/office/powerpoint/2010/main" val="4107461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Question Mark, A Notice, Duplicate">
            <a:extLst>
              <a:ext uri="{FF2B5EF4-FFF2-40B4-BE49-F238E27FC236}">
                <a16:creationId xmlns:a16="http://schemas.microsoft.com/office/drawing/2014/main" id="{B40A856E-B8A0-4C14-8AB7-7BAF598184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637" r="1" b="13917"/>
          <a:stretch/>
        </p:blipFill>
        <p:spPr bwMode="auto">
          <a:xfrm>
            <a:off x="426339" y="1285875"/>
            <a:ext cx="8291322"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16197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9998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Climber hanging from a rock formation">
            <a:extLst>
              <a:ext uri="{FF2B5EF4-FFF2-40B4-BE49-F238E27FC236}">
                <a16:creationId xmlns:a16="http://schemas.microsoft.com/office/drawing/2014/main" id="{C2671F4B-9476-4428-ABE2-A79641738A29}"/>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27264" r="27264"/>
          <a:stretch/>
        </p:blipFill>
        <p:spPr/>
      </p:pic>
      <p:sp>
        <p:nvSpPr>
          <p:cNvPr id="2" name="Title 1">
            <a:extLst>
              <a:ext uri="{FF2B5EF4-FFF2-40B4-BE49-F238E27FC236}">
                <a16:creationId xmlns:a16="http://schemas.microsoft.com/office/drawing/2014/main" id="{C979A0C9-2316-4B6E-8413-C76323A40DC2}"/>
              </a:ext>
            </a:extLst>
          </p:cNvPr>
          <p:cNvSpPr>
            <a:spLocks noGrp="1"/>
          </p:cNvSpPr>
          <p:nvPr>
            <p:ph type="title"/>
          </p:nvPr>
        </p:nvSpPr>
        <p:spPr>
          <a:xfrm>
            <a:off x="623888" y="1709739"/>
            <a:ext cx="3556226" cy="1478524"/>
          </a:xfrm>
        </p:spPr>
        <p:txBody>
          <a:bodyPr>
            <a:normAutofit/>
          </a:bodyPr>
          <a:lstStyle/>
          <a:p>
            <a:r>
              <a:rPr lang="en-US" sz="4400" dirty="0">
                <a:solidFill>
                  <a:schemeClr val="accent2">
                    <a:lumMod val="75000"/>
                  </a:schemeClr>
                </a:solidFill>
              </a:rPr>
              <a:t>What is Risk?</a:t>
            </a:r>
          </a:p>
        </p:txBody>
      </p:sp>
      <p:sp>
        <p:nvSpPr>
          <p:cNvPr id="3" name="Content Placeholder 2">
            <a:extLst>
              <a:ext uri="{FF2B5EF4-FFF2-40B4-BE49-F238E27FC236}">
                <a16:creationId xmlns:a16="http://schemas.microsoft.com/office/drawing/2014/main" id="{54BA9CC8-C8C9-4F16-AFB3-7D6A8030C0EB}"/>
              </a:ext>
            </a:extLst>
          </p:cNvPr>
          <p:cNvSpPr>
            <a:spLocks noGrp="1"/>
          </p:cNvSpPr>
          <p:nvPr>
            <p:ph type="body" idx="1"/>
          </p:nvPr>
        </p:nvSpPr>
        <p:spPr>
          <a:xfrm>
            <a:off x="623888" y="3495025"/>
            <a:ext cx="3556226" cy="2594625"/>
          </a:xfrm>
        </p:spPr>
        <p:txBody>
          <a:bodyPr>
            <a:normAutofit/>
          </a:bodyPr>
          <a:lstStyle/>
          <a:p>
            <a:pPr marL="342900" indent="-342900">
              <a:buFont typeface="Arial" panose="020B0604020202020204" pitchFamily="34" charset="0"/>
              <a:buChar char="•"/>
            </a:pPr>
            <a:r>
              <a:rPr lang="en-US" noProof="1">
                <a:solidFill>
                  <a:schemeClr val="accent1">
                    <a:lumMod val="75000"/>
                  </a:schemeClr>
                </a:solidFill>
              </a:rPr>
              <a:t>Possibility of loss or injury</a:t>
            </a:r>
          </a:p>
          <a:p>
            <a:pPr marL="342900" indent="-342900">
              <a:buFont typeface="Arial" panose="020B0604020202020204" pitchFamily="34" charset="0"/>
              <a:buChar char="•"/>
            </a:pPr>
            <a:r>
              <a:rPr lang="en-US" noProof="1">
                <a:solidFill>
                  <a:schemeClr val="accent1">
                    <a:lumMod val="75000"/>
                  </a:schemeClr>
                </a:solidFill>
              </a:rPr>
              <a:t>Something or someone that creates or suggests a hazard</a:t>
            </a:r>
          </a:p>
        </p:txBody>
      </p:sp>
      <p:sp>
        <p:nvSpPr>
          <p:cNvPr id="7" name="Slide Number Placeholder 6">
            <a:extLst>
              <a:ext uri="{FF2B5EF4-FFF2-40B4-BE49-F238E27FC236}">
                <a16:creationId xmlns:a16="http://schemas.microsoft.com/office/drawing/2014/main" id="{EB903AB9-6F41-4A5E-9D22-034E4129D3BC}"/>
              </a:ext>
            </a:extLst>
          </p:cNvPr>
          <p:cNvSpPr>
            <a:spLocks noGrp="1"/>
          </p:cNvSpPr>
          <p:nvPr>
            <p:ph type="sldNum" sz="quarter" idx="12"/>
          </p:nvPr>
        </p:nvSpPr>
        <p:spPr/>
        <p:txBody>
          <a:bodyPr/>
          <a:lstStyle/>
          <a:p>
            <a:fld id="{9319E888-69DF-4A19-BF5D-F6CF70DE7D06}" type="slidenum">
              <a:rPr lang="en-US" smtClean="0"/>
              <a:pPr/>
              <a:t>2</a:t>
            </a:fld>
            <a:endParaRPr lang="en-US"/>
          </a:p>
        </p:txBody>
      </p:sp>
      <p:sp>
        <p:nvSpPr>
          <p:cNvPr id="8" name="Shape">
            <a:extLst>
              <a:ext uri="{FF2B5EF4-FFF2-40B4-BE49-F238E27FC236}">
                <a16:creationId xmlns:a16="http://schemas.microsoft.com/office/drawing/2014/main" id="{4C1D6B3D-EECE-FF41-AFA7-9B9CDE6EF04D}"/>
              </a:ext>
            </a:extLst>
          </p:cNvPr>
          <p:cNvSpPr/>
          <p:nvPr/>
        </p:nvSpPr>
        <p:spPr>
          <a:xfrm>
            <a:off x="0" y="1"/>
            <a:ext cx="9136381" cy="3495024"/>
          </a:xfrm>
          <a:custGeom>
            <a:avLst/>
            <a:gdLst/>
            <a:ahLst/>
            <a:cxnLst>
              <a:cxn ang="0">
                <a:pos x="wd2" y="hd2"/>
              </a:cxn>
              <a:cxn ang="5400000">
                <a:pos x="wd2" y="hd2"/>
              </a:cxn>
              <a:cxn ang="10800000">
                <a:pos x="wd2" y="hd2"/>
              </a:cxn>
              <a:cxn ang="16200000">
                <a:pos x="wd2" y="hd2"/>
              </a:cxn>
            </a:cxnLst>
            <a:rect l="0" t="0" r="r" b="b"/>
            <a:pathLst>
              <a:path w="21600" h="21600" extrusionOk="0">
                <a:moveTo>
                  <a:pt x="21549" y="21302"/>
                </a:moveTo>
                <a:cubicBezTo>
                  <a:pt x="21473" y="21074"/>
                  <a:pt x="21395" y="20847"/>
                  <a:pt x="21323" y="20611"/>
                </a:cubicBezTo>
                <a:lnTo>
                  <a:pt x="21100" y="19913"/>
                </a:lnTo>
                <a:lnTo>
                  <a:pt x="20988" y="19567"/>
                </a:lnTo>
                <a:lnTo>
                  <a:pt x="20880" y="19214"/>
                </a:lnTo>
                <a:lnTo>
                  <a:pt x="20663" y="18508"/>
                </a:lnTo>
                <a:cubicBezTo>
                  <a:pt x="20591" y="18272"/>
                  <a:pt x="20524" y="18029"/>
                  <a:pt x="20452" y="17786"/>
                </a:cubicBezTo>
                <a:cubicBezTo>
                  <a:pt x="20172" y="16828"/>
                  <a:pt x="19907" y="15839"/>
                  <a:pt x="19648" y="14842"/>
                </a:cubicBezTo>
                <a:lnTo>
                  <a:pt x="19458" y="14081"/>
                </a:lnTo>
                <a:cubicBezTo>
                  <a:pt x="19428" y="13955"/>
                  <a:pt x="19395" y="13830"/>
                  <a:pt x="19364" y="13704"/>
                </a:cubicBezTo>
                <a:lnTo>
                  <a:pt x="19274" y="13320"/>
                </a:lnTo>
                <a:cubicBezTo>
                  <a:pt x="19214" y="13061"/>
                  <a:pt x="19153" y="12809"/>
                  <a:pt x="19093" y="12550"/>
                </a:cubicBezTo>
                <a:lnTo>
                  <a:pt x="18918" y="11765"/>
                </a:lnTo>
                <a:cubicBezTo>
                  <a:pt x="18689" y="10722"/>
                  <a:pt x="18470" y="9654"/>
                  <a:pt x="18268" y="8571"/>
                </a:cubicBezTo>
                <a:cubicBezTo>
                  <a:pt x="18066" y="7488"/>
                  <a:pt x="17882" y="6381"/>
                  <a:pt x="17713" y="5259"/>
                </a:cubicBezTo>
                <a:cubicBezTo>
                  <a:pt x="17611" y="4584"/>
                  <a:pt x="17517" y="3901"/>
                  <a:pt x="17430" y="3210"/>
                </a:cubicBezTo>
                <a:lnTo>
                  <a:pt x="17475" y="3140"/>
                </a:lnTo>
                <a:cubicBezTo>
                  <a:pt x="17526" y="3069"/>
                  <a:pt x="17575" y="2983"/>
                  <a:pt x="17626" y="2912"/>
                </a:cubicBezTo>
                <a:lnTo>
                  <a:pt x="17927" y="2449"/>
                </a:lnTo>
                <a:lnTo>
                  <a:pt x="18222" y="1962"/>
                </a:lnTo>
                <a:lnTo>
                  <a:pt x="18370" y="1719"/>
                </a:lnTo>
                <a:lnTo>
                  <a:pt x="18515" y="1460"/>
                </a:lnTo>
                <a:lnTo>
                  <a:pt x="18804" y="950"/>
                </a:lnTo>
                <a:lnTo>
                  <a:pt x="19087" y="416"/>
                </a:lnTo>
                <a:cubicBezTo>
                  <a:pt x="19135" y="330"/>
                  <a:pt x="19181" y="243"/>
                  <a:pt x="19229" y="149"/>
                </a:cubicBezTo>
                <a:lnTo>
                  <a:pt x="19304" y="0"/>
                </a:lnTo>
                <a:lnTo>
                  <a:pt x="19271" y="0"/>
                </a:lnTo>
                <a:lnTo>
                  <a:pt x="19214" y="110"/>
                </a:lnTo>
                <a:cubicBezTo>
                  <a:pt x="19166" y="196"/>
                  <a:pt x="19120" y="283"/>
                  <a:pt x="19072" y="369"/>
                </a:cubicBezTo>
                <a:lnTo>
                  <a:pt x="18786" y="895"/>
                </a:lnTo>
                <a:lnTo>
                  <a:pt x="18497" y="1397"/>
                </a:lnTo>
                <a:lnTo>
                  <a:pt x="18352" y="1648"/>
                </a:lnTo>
                <a:lnTo>
                  <a:pt x="18204" y="1892"/>
                </a:lnTo>
                <a:lnTo>
                  <a:pt x="17909" y="2370"/>
                </a:lnTo>
                <a:lnTo>
                  <a:pt x="17608" y="2826"/>
                </a:lnTo>
                <a:cubicBezTo>
                  <a:pt x="17557" y="2904"/>
                  <a:pt x="17508" y="2983"/>
                  <a:pt x="17457" y="3053"/>
                </a:cubicBezTo>
                <a:lnTo>
                  <a:pt x="17418" y="3108"/>
                </a:lnTo>
                <a:cubicBezTo>
                  <a:pt x="17367" y="2692"/>
                  <a:pt x="17316" y="2268"/>
                  <a:pt x="17270" y="1844"/>
                </a:cubicBezTo>
                <a:cubicBezTo>
                  <a:pt x="17204" y="1264"/>
                  <a:pt x="17150" y="683"/>
                  <a:pt x="17099" y="94"/>
                </a:cubicBezTo>
                <a:cubicBezTo>
                  <a:pt x="17096" y="63"/>
                  <a:pt x="17093" y="31"/>
                  <a:pt x="17093" y="0"/>
                </a:cubicBezTo>
                <a:lnTo>
                  <a:pt x="17075" y="0"/>
                </a:lnTo>
                <a:cubicBezTo>
                  <a:pt x="17078" y="31"/>
                  <a:pt x="17081" y="71"/>
                  <a:pt x="17081" y="102"/>
                </a:cubicBezTo>
                <a:cubicBezTo>
                  <a:pt x="17126" y="691"/>
                  <a:pt x="17177" y="1287"/>
                  <a:pt x="17237" y="1868"/>
                </a:cubicBezTo>
                <a:cubicBezTo>
                  <a:pt x="17282" y="2300"/>
                  <a:pt x="17328" y="2731"/>
                  <a:pt x="17379" y="3163"/>
                </a:cubicBezTo>
                <a:lnTo>
                  <a:pt x="17303" y="3273"/>
                </a:lnTo>
                <a:cubicBezTo>
                  <a:pt x="17201" y="3414"/>
                  <a:pt x="17102" y="3563"/>
                  <a:pt x="16996" y="3705"/>
                </a:cubicBezTo>
                <a:cubicBezTo>
                  <a:pt x="16788" y="3979"/>
                  <a:pt x="16583" y="4262"/>
                  <a:pt x="16372" y="4521"/>
                </a:cubicBezTo>
                <a:cubicBezTo>
                  <a:pt x="16165" y="4788"/>
                  <a:pt x="15951" y="5031"/>
                  <a:pt x="15740" y="5282"/>
                </a:cubicBezTo>
                <a:cubicBezTo>
                  <a:pt x="15634" y="5400"/>
                  <a:pt x="15526" y="5518"/>
                  <a:pt x="15417" y="5635"/>
                </a:cubicBezTo>
                <a:lnTo>
                  <a:pt x="15258" y="5808"/>
                </a:lnTo>
                <a:lnTo>
                  <a:pt x="15095" y="5973"/>
                </a:lnTo>
                <a:cubicBezTo>
                  <a:pt x="14987" y="6083"/>
                  <a:pt x="14878" y="6201"/>
                  <a:pt x="14770" y="6303"/>
                </a:cubicBezTo>
                <a:lnTo>
                  <a:pt x="14441" y="6617"/>
                </a:lnTo>
                <a:cubicBezTo>
                  <a:pt x="14001" y="7017"/>
                  <a:pt x="13561" y="7386"/>
                  <a:pt x="13112" y="7708"/>
                </a:cubicBezTo>
                <a:cubicBezTo>
                  <a:pt x="12664" y="8029"/>
                  <a:pt x="12215" y="8320"/>
                  <a:pt x="11760" y="8563"/>
                </a:cubicBezTo>
                <a:cubicBezTo>
                  <a:pt x="11305" y="8806"/>
                  <a:pt x="10847" y="9018"/>
                  <a:pt x="10389" y="9199"/>
                </a:cubicBezTo>
                <a:cubicBezTo>
                  <a:pt x="8551" y="9905"/>
                  <a:pt x="6683" y="10054"/>
                  <a:pt x="4827" y="9764"/>
                </a:cubicBezTo>
                <a:cubicBezTo>
                  <a:pt x="3899" y="9615"/>
                  <a:pt x="2974" y="9356"/>
                  <a:pt x="2055" y="8979"/>
                </a:cubicBezTo>
                <a:cubicBezTo>
                  <a:pt x="1594" y="8799"/>
                  <a:pt x="1136" y="8587"/>
                  <a:pt x="681" y="8336"/>
                </a:cubicBezTo>
                <a:cubicBezTo>
                  <a:pt x="455" y="8210"/>
                  <a:pt x="226" y="8084"/>
                  <a:pt x="0" y="7943"/>
                </a:cubicBezTo>
                <a:lnTo>
                  <a:pt x="0" y="7967"/>
                </a:lnTo>
                <a:cubicBezTo>
                  <a:pt x="226" y="8116"/>
                  <a:pt x="452" y="8249"/>
                  <a:pt x="678" y="8383"/>
                </a:cubicBezTo>
                <a:cubicBezTo>
                  <a:pt x="1133" y="8642"/>
                  <a:pt x="1591" y="8869"/>
                  <a:pt x="2049" y="9073"/>
                </a:cubicBezTo>
                <a:cubicBezTo>
                  <a:pt x="2968" y="9466"/>
                  <a:pt x="3893" y="9748"/>
                  <a:pt x="4824" y="9913"/>
                </a:cubicBezTo>
                <a:cubicBezTo>
                  <a:pt x="5752" y="10086"/>
                  <a:pt x="6686" y="10117"/>
                  <a:pt x="7617" y="10039"/>
                </a:cubicBezTo>
                <a:cubicBezTo>
                  <a:pt x="8548" y="9960"/>
                  <a:pt x="9479" y="9740"/>
                  <a:pt x="10401" y="9395"/>
                </a:cubicBezTo>
                <a:cubicBezTo>
                  <a:pt x="12245" y="8681"/>
                  <a:pt x="14059" y="7394"/>
                  <a:pt x="15764" y="5424"/>
                </a:cubicBezTo>
                <a:cubicBezTo>
                  <a:pt x="15975" y="5172"/>
                  <a:pt x="16189" y="4921"/>
                  <a:pt x="16397" y="4654"/>
                </a:cubicBezTo>
                <a:cubicBezTo>
                  <a:pt x="16607" y="4395"/>
                  <a:pt x="16812" y="4105"/>
                  <a:pt x="17020" y="3822"/>
                </a:cubicBezTo>
                <a:cubicBezTo>
                  <a:pt x="17123" y="3681"/>
                  <a:pt x="17225" y="3532"/>
                  <a:pt x="17325" y="3383"/>
                </a:cubicBezTo>
                <a:lnTo>
                  <a:pt x="17391" y="3289"/>
                </a:lnTo>
                <a:cubicBezTo>
                  <a:pt x="17472" y="3979"/>
                  <a:pt x="17566" y="4654"/>
                  <a:pt x="17662" y="5337"/>
                </a:cubicBezTo>
                <a:cubicBezTo>
                  <a:pt x="17825" y="6467"/>
                  <a:pt x="18009" y="7582"/>
                  <a:pt x="18207" y="8673"/>
                </a:cubicBezTo>
                <a:cubicBezTo>
                  <a:pt x="18406" y="9764"/>
                  <a:pt x="18626" y="10831"/>
                  <a:pt x="18855" y="11883"/>
                </a:cubicBezTo>
                <a:lnTo>
                  <a:pt x="19033" y="12668"/>
                </a:lnTo>
                <a:cubicBezTo>
                  <a:pt x="19093" y="12927"/>
                  <a:pt x="19153" y="13186"/>
                  <a:pt x="19217" y="13437"/>
                </a:cubicBezTo>
                <a:lnTo>
                  <a:pt x="19307" y="13822"/>
                </a:lnTo>
                <a:cubicBezTo>
                  <a:pt x="19337" y="13947"/>
                  <a:pt x="19370" y="14073"/>
                  <a:pt x="19404" y="14199"/>
                </a:cubicBezTo>
                <a:lnTo>
                  <a:pt x="19593" y="14960"/>
                </a:lnTo>
                <a:lnTo>
                  <a:pt x="19792" y="15706"/>
                </a:lnTo>
                <a:lnTo>
                  <a:pt x="19892" y="16082"/>
                </a:lnTo>
                <a:cubicBezTo>
                  <a:pt x="19925" y="16208"/>
                  <a:pt x="19961" y="16326"/>
                  <a:pt x="19994" y="16451"/>
                </a:cubicBezTo>
                <a:lnTo>
                  <a:pt x="20199" y="17181"/>
                </a:lnTo>
                <a:cubicBezTo>
                  <a:pt x="20268" y="17424"/>
                  <a:pt x="20341" y="17660"/>
                  <a:pt x="20410" y="17903"/>
                </a:cubicBezTo>
                <a:cubicBezTo>
                  <a:pt x="20482" y="18139"/>
                  <a:pt x="20551" y="18382"/>
                  <a:pt x="20624" y="18617"/>
                </a:cubicBezTo>
                <a:lnTo>
                  <a:pt x="20844" y="19316"/>
                </a:lnTo>
                <a:lnTo>
                  <a:pt x="20952" y="19669"/>
                </a:lnTo>
                <a:lnTo>
                  <a:pt x="21067" y="20015"/>
                </a:lnTo>
                <a:lnTo>
                  <a:pt x="21293" y="20705"/>
                </a:lnTo>
                <a:cubicBezTo>
                  <a:pt x="21368" y="20933"/>
                  <a:pt x="21446" y="21153"/>
                  <a:pt x="21525" y="21380"/>
                </a:cubicBezTo>
                <a:lnTo>
                  <a:pt x="21600" y="21600"/>
                </a:lnTo>
                <a:lnTo>
                  <a:pt x="21600" y="21498"/>
                </a:lnTo>
                <a:lnTo>
                  <a:pt x="21549" y="21302"/>
                </a:ln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a:p>
        </p:txBody>
      </p:sp>
    </p:spTree>
    <p:extLst>
      <p:ext uri="{BB962C8B-B14F-4D97-AF65-F5344CB8AC3E}">
        <p14:creationId xmlns:p14="http://schemas.microsoft.com/office/powerpoint/2010/main" val="37263578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Person surfing in rolling wave">
            <a:extLst>
              <a:ext uri="{FF2B5EF4-FFF2-40B4-BE49-F238E27FC236}">
                <a16:creationId xmlns:a16="http://schemas.microsoft.com/office/drawing/2014/main" id="{ED1DA923-13F8-4992-BCA2-7122964D6C6A}"/>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36452" r="36452"/>
          <a:stretch/>
        </p:blipFill>
        <p:spPr/>
      </p:pic>
      <p:sp>
        <p:nvSpPr>
          <p:cNvPr id="2" name="Title 1">
            <a:extLst>
              <a:ext uri="{FF2B5EF4-FFF2-40B4-BE49-F238E27FC236}">
                <a16:creationId xmlns:a16="http://schemas.microsoft.com/office/drawing/2014/main" id="{C979A0C9-2316-4B6E-8413-C76323A40DC2}"/>
              </a:ext>
            </a:extLst>
          </p:cNvPr>
          <p:cNvSpPr>
            <a:spLocks noGrp="1"/>
          </p:cNvSpPr>
          <p:nvPr>
            <p:ph type="title"/>
          </p:nvPr>
        </p:nvSpPr>
        <p:spPr/>
        <p:txBody>
          <a:bodyPr/>
          <a:lstStyle/>
          <a:p>
            <a:r>
              <a:rPr lang="en-US" dirty="0">
                <a:solidFill>
                  <a:schemeClr val="accent2">
                    <a:lumMod val="75000"/>
                  </a:schemeClr>
                </a:solidFill>
              </a:rPr>
              <a:t>Why do I care?</a:t>
            </a:r>
          </a:p>
        </p:txBody>
      </p:sp>
      <p:sp>
        <p:nvSpPr>
          <p:cNvPr id="3" name="Content Placeholder 2">
            <a:extLst>
              <a:ext uri="{FF2B5EF4-FFF2-40B4-BE49-F238E27FC236}">
                <a16:creationId xmlns:a16="http://schemas.microsoft.com/office/drawing/2014/main" id="{54BA9CC8-C8C9-4F16-AFB3-7D6A8030C0EB}"/>
              </a:ext>
            </a:extLst>
          </p:cNvPr>
          <p:cNvSpPr>
            <a:spLocks noGrp="1"/>
          </p:cNvSpPr>
          <p:nvPr>
            <p:ph idx="1"/>
          </p:nvPr>
        </p:nvSpPr>
        <p:spPr/>
        <p:txBody>
          <a:bodyPr>
            <a:noAutofit/>
          </a:bodyPr>
          <a:lstStyle/>
          <a:p>
            <a:r>
              <a:rPr lang="en-US" sz="2400" noProof="1"/>
              <a:t>All contracts have some level of risk</a:t>
            </a:r>
          </a:p>
          <a:p>
            <a:r>
              <a:rPr lang="en-US" sz="2400" noProof="1"/>
              <a:t>Goal is to establish contracts with an acceptable level of risk</a:t>
            </a:r>
          </a:p>
          <a:p>
            <a:pPr lvl="1"/>
            <a:r>
              <a:rPr lang="en-US" sz="2000" noProof="1"/>
              <a:t>Increase the positives</a:t>
            </a:r>
          </a:p>
          <a:p>
            <a:pPr lvl="1"/>
            <a:r>
              <a:rPr lang="en-US" sz="2000" noProof="1"/>
              <a:t>Decrease the negatives</a:t>
            </a:r>
          </a:p>
        </p:txBody>
      </p:sp>
      <p:sp>
        <p:nvSpPr>
          <p:cNvPr id="6" name="Slide Number Placeholder 5">
            <a:extLst>
              <a:ext uri="{FF2B5EF4-FFF2-40B4-BE49-F238E27FC236}">
                <a16:creationId xmlns:a16="http://schemas.microsoft.com/office/drawing/2014/main" id="{12E59EF9-F671-42F2-8A2A-0A2B220CAC46}"/>
              </a:ext>
            </a:extLst>
          </p:cNvPr>
          <p:cNvSpPr>
            <a:spLocks noGrp="1"/>
          </p:cNvSpPr>
          <p:nvPr>
            <p:ph type="sldNum" sz="quarter" idx="12"/>
          </p:nvPr>
        </p:nvSpPr>
        <p:spPr/>
        <p:txBody>
          <a:bodyPr/>
          <a:lstStyle/>
          <a:p>
            <a:fld id="{9319E888-69DF-4A19-BF5D-F6CF70DE7D06}" type="slidenum">
              <a:rPr lang="en-US" smtClean="0"/>
              <a:pPr/>
              <a:t>3</a:t>
            </a:fld>
            <a:endParaRPr lang="en-US"/>
          </a:p>
        </p:txBody>
      </p:sp>
      <p:sp>
        <p:nvSpPr>
          <p:cNvPr id="8" name="Shape">
            <a:extLst>
              <a:ext uri="{FF2B5EF4-FFF2-40B4-BE49-F238E27FC236}">
                <a16:creationId xmlns:a16="http://schemas.microsoft.com/office/drawing/2014/main" id="{9EE6FB8A-2997-C942-ABCF-E119BECD86B2}"/>
              </a:ext>
            </a:extLst>
          </p:cNvPr>
          <p:cNvSpPr/>
          <p:nvPr/>
        </p:nvSpPr>
        <p:spPr>
          <a:xfrm>
            <a:off x="1901192" y="0"/>
            <a:ext cx="7244077" cy="6858000"/>
          </a:xfrm>
          <a:custGeom>
            <a:avLst/>
            <a:gdLst/>
            <a:ahLst/>
            <a:cxnLst>
              <a:cxn ang="0">
                <a:pos x="wd2" y="hd2"/>
              </a:cxn>
              <a:cxn ang="5400000">
                <a:pos x="wd2" y="hd2"/>
              </a:cxn>
              <a:cxn ang="10800000">
                <a:pos x="wd2" y="hd2"/>
              </a:cxn>
              <a:cxn ang="16200000">
                <a:pos x="wd2" y="hd2"/>
              </a:cxn>
            </a:cxnLst>
            <a:rect l="0" t="0" r="r" b="b"/>
            <a:pathLst>
              <a:path w="21600" h="21600" extrusionOk="0">
                <a:moveTo>
                  <a:pt x="21502" y="12715"/>
                </a:moveTo>
                <a:lnTo>
                  <a:pt x="21373" y="12819"/>
                </a:lnTo>
                <a:cubicBezTo>
                  <a:pt x="21331" y="12856"/>
                  <a:pt x="21286" y="12888"/>
                  <a:pt x="21240" y="12920"/>
                </a:cubicBezTo>
                <a:lnTo>
                  <a:pt x="20714" y="13326"/>
                </a:lnTo>
                <a:cubicBezTo>
                  <a:pt x="20627" y="13394"/>
                  <a:pt x="20536" y="13458"/>
                  <a:pt x="20449" y="13523"/>
                </a:cubicBezTo>
                <a:lnTo>
                  <a:pt x="20180" y="13720"/>
                </a:lnTo>
                <a:lnTo>
                  <a:pt x="19911" y="13916"/>
                </a:lnTo>
                <a:cubicBezTo>
                  <a:pt x="19820" y="13981"/>
                  <a:pt x="19729" y="14041"/>
                  <a:pt x="19638" y="14105"/>
                </a:cubicBezTo>
                <a:cubicBezTo>
                  <a:pt x="19457" y="14230"/>
                  <a:pt x="19275" y="14358"/>
                  <a:pt x="19093" y="14479"/>
                </a:cubicBezTo>
                <a:lnTo>
                  <a:pt x="18540" y="14841"/>
                </a:lnTo>
                <a:cubicBezTo>
                  <a:pt x="18355" y="14965"/>
                  <a:pt x="18169" y="15078"/>
                  <a:pt x="17980" y="15194"/>
                </a:cubicBezTo>
                <a:cubicBezTo>
                  <a:pt x="17791" y="15311"/>
                  <a:pt x="17605" y="15427"/>
                  <a:pt x="17416" y="15540"/>
                </a:cubicBezTo>
                <a:lnTo>
                  <a:pt x="16848" y="15873"/>
                </a:lnTo>
                <a:lnTo>
                  <a:pt x="16272" y="16195"/>
                </a:lnTo>
                <a:cubicBezTo>
                  <a:pt x="15890" y="16404"/>
                  <a:pt x="15507" y="16609"/>
                  <a:pt x="15117" y="16806"/>
                </a:cubicBezTo>
                <a:cubicBezTo>
                  <a:pt x="15121" y="16713"/>
                  <a:pt x="15125" y="16621"/>
                  <a:pt x="15132" y="16529"/>
                </a:cubicBezTo>
                <a:cubicBezTo>
                  <a:pt x="15144" y="16275"/>
                  <a:pt x="15155" y="16022"/>
                  <a:pt x="15178" y="15773"/>
                </a:cubicBezTo>
                <a:lnTo>
                  <a:pt x="15231" y="15018"/>
                </a:lnTo>
                <a:lnTo>
                  <a:pt x="15242" y="14829"/>
                </a:lnTo>
                <a:lnTo>
                  <a:pt x="15257" y="14640"/>
                </a:lnTo>
                <a:lnTo>
                  <a:pt x="15291" y="14262"/>
                </a:lnTo>
                <a:lnTo>
                  <a:pt x="15325" y="13884"/>
                </a:lnTo>
                <a:lnTo>
                  <a:pt x="15340" y="13695"/>
                </a:lnTo>
                <a:lnTo>
                  <a:pt x="15359" y="13507"/>
                </a:lnTo>
                <a:lnTo>
                  <a:pt x="15439" y="12755"/>
                </a:lnTo>
                <a:lnTo>
                  <a:pt x="15458" y="12566"/>
                </a:lnTo>
                <a:lnTo>
                  <a:pt x="15481" y="12377"/>
                </a:lnTo>
                <a:lnTo>
                  <a:pt x="15530" y="12004"/>
                </a:lnTo>
                <a:cubicBezTo>
                  <a:pt x="15587" y="11501"/>
                  <a:pt x="15666" y="11003"/>
                  <a:pt x="15738" y="10505"/>
                </a:cubicBezTo>
                <a:cubicBezTo>
                  <a:pt x="15821" y="10006"/>
                  <a:pt x="15897" y="9508"/>
                  <a:pt x="15992" y="9014"/>
                </a:cubicBezTo>
                <a:cubicBezTo>
                  <a:pt x="16037" y="8765"/>
                  <a:pt x="16079" y="8519"/>
                  <a:pt x="16132" y="8270"/>
                </a:cubicBezTo>
                <a:lnTo>
                  <a:pt x="16208" y="7901"/>
                </a:lnTo>
                <a:cubicBezTo>
                  <a:pt x="16234" y="7776"/>
                  <a:pt x="16257" y="7651"/>
                  <a:pt x="16283" y="7531"/>
                </a:cubicBezTo>
                <a:cubicBezTo>
                  <a:pt x="16492" y="6546"/>
                  <a:pt x="16734" y="5570"/>
                  <a:pt x="17003" y="4601"/>
                </a:cubicBezTo>
                <a:cubicBezTo>
                  <a:pt x="17037" y="4481"/>
                  <a:pt x="17071" y="4360"/>
                  <a:pt x="17105" y="4240"/>
                </a:cubicBezTo>
                <a:lnTo>
                  <a:pt x="17211" y="3878"/>
                </a:lnTo>
                <a:cubicBezTo>
                  <a:pt x="17245" y="3757"/>
                  <a:pt x="17283" y="3637"/>
                  <a:pt x="17321" y="3516"/>
                </a:cubicBezTo>
                <a:lnTo>
                  <a:pt x="17431" y="3155"/>
                </a:lnTo>
                <a:cubicBezTo>
                  <a:pt x="17506" y="2913"/>
                  <a:pt x="17586" y="2676"/>
                  <a:pt x="17666" y="2439"/>
                </a:cubicBezTo>
                <a:cubicBezTo>
                  <a:pt x="17749" y="2202"/>
                  <a:pt x="17828" y="1965"/>
                  <a:pt x="17915" y="1728"/>
                </a:cubicBezTo>
                <a:cubicBezTo>
                  <a:pt x="18082" y="1254"/>
                  <a:pt x="18264" y="788"/>
                  <a:pt x="18453" y="321"/>
                </a:cubicBezTo>
                <a:cubicBezTo>
                  <a:pt x="18499" y="213"/>
                  <a:pt x="18544" y="104"/>
                  <a:pt x="18590" y="0"/>
                </a:cubicBezTo>
                <a:lnTo>
                  <a:pt x="18476" y="0"/>
                </a:lnTo>
                <a:cubicBezTo>
                  <a:pt x="18430" y="88"/>
                  <a:pt x="18385" y="177"/>
                  <a:pt x="18340" y="265"/>
                </a:cubicBezTo>
                <a:cubicBezTo>
                  <a:pt x="18116" y="715"/>
                  <a:pt x="17908" y="1173"/>
                  <a:pt x="17707" y="1640"/>
                </a:cubicBezTo>
                <a:cubicBezTo>
                  <a:pt x="17605" y="1873"/>
                  <a:pt x="17514" y="2106"/>
                  <a:pt x="17419" y="2343"/>
                </a:cubicBezTo>
                <a:cubicBezTo>
                  <a:pt x="17328" y="2580"/>
                  <a:pt x="17238" y="2813"/>
                  <a:pt x="17151" y="3050"/>
                </a:cubicBezTo>
                <a:cubicBezTo>
                  <a:pt x="16976" y="3524"/>
                  <a:pt x="16813" y="4007"/>
                  <a:pt x="16662" y="4489"/>
                </a:cubicBezTo>
                <a:lnTo>
                  <a:pt x="16548" y="4850"/>
                </a:lnTo>
                <a:cubicBezTo>
                  <a:pt x="16511" y="4971"/>
                  <a:pt x="16473" y="5092"/>
                  <a:pt x="16439" y="5216"/>
                </a:cubicBezTo>
                <a:lnTo>
                  <a:pt x="16333" y="5582"/>
                </a:lnTo>
                <a:cubicBezTo>
                  <a:pt x="16298" y="5702"/>
                  <a:pt x="16261" y="5827"/>
                  <a:pt x="16230" y="5948"/>
                </a:cubicBezTo>
                <a:cubicBezTo>
                  <a:pt x="16166" y="6193"/>
                  <a:pt x="16102" y="6438"/>
                  <a:pt x="16037" y="6683"/>
                </a:cubicBezTo>
                <a:lnTo>
                  <a:pt x="15859" y="7426"/>
                </a:lnTo>
                <a:cubicBezTo>
                  <a:pt x="15802" y="7676"/>
                  <a:pt x="15749" y="7925"/>
                  <a:pt x="15696" y="8174"/>
                </a:cubicBezTo>
                <a:cubicBezTo>
                  <a:pt x="15640" y="8423"/>
                  <a:pt x="15594" y="8672"/>
                  <a:pt x="15545" y="8921"/>
                </a:cubicBezTo>
                <a:cubicBezTo>
                  <a:pt x="15496" y="9170"/>
                  <a:pt x="15450" y="9420"/>
                  <a:pt x="15409" y="9673"/>
                </a:cubicBezTo>
                <a:lnTo>
                  <a:pt x="15284" y="10428"/>
                </a:lnTo>
                <a:cubicBezTo>
                  <a:pt x="15132" y="11437"/>
                  <a:pt x="15011" y="12450"/>
                  <a:pt x="14924" y="13462"/>
                </a:cubicBezTo>
                <a:lnTo>
                  <a:pt x="14909" y="13651"/>
                </a:lnTo>
                <a:lnTo>
                  <a:pt x="14897" y="13840"/>
                </a:lnTo>
                <a:lnTo>
                  <a:pt x="14871" y="14222"/>
                </a:lnTo>
                <a:lnTo>
                  <a:pt x="14844" y="14604"/>
                </a:lnTo>
                <a:lnTo>
                  <a:pt x="14833" y="14793"/>
                </a:lnTo>
                <a:lnTo>
                  <a:pt x="14825" y="14985"/>
                </a:lnTo>
                <a:lnTo>
                  <a:pt x="14791" y="15749"/>
                </a:lnTo>
                <a:cubicBezTo>
                  <a:pt x="14780" y="16002"/>
                  <a:pt x="14780" y="16259"/>
                  <a:pt x="14772" y="16512"/>
                </a:cubicBezTo>
                <a:cubicBezTo>
                  <a:pt x="14769" y="16669"/>
                  <a:pt x="14769" y="16826"/>
                  <a:pt x="14765" y="16979"/>
                </a:cubicBezTo>
                <a:cubicBezTo>
                  <a:pt x="14485" y="17119"/>
                  <a:pt x="14204" y="17256"/>
                  <a:pt x="13920" y="17384"/>
                </a:cubicBezTo>
                <a:cubicBezTo>
                  <a:pt x="13125" y="17758"/>
                  <a:pt x="12326" y="18108"/>
                  <a:pt x="11512" y="18433"/>
                </a:cubicBezTo>
                <a:lnTo>
                  <a:pt x="11209" y="18558"/>
                </a:lnTo>
                <a:cubicBezTo>
                  <a:pt x="11107" y="18598"/>
                  <a:pt x="11005" y="18638"/>
                  <a:pt x="10902" y="18674"/>
                </a:cubicBezTo>
                <a:cubicBezTo>
                  <a:pt x="10698" y="18751"/>
                  <a:pt x="10493" y="18831"/>
                  <a:pt x="10289" y="18908"/>
                </a:cubicBezTo>
                <a:lnTo>
                  <a:pt x="9672" y="19129"/>
                </a:lnTo>
                <a:lnTo>
                  <a:pt x="9516" y="19185"/>
                </a:lnTo>
                <a:lnTo>
                  <a:pt x="9361" y="19237"/>
                </a:lnTo>
                <a:lnTo>
                  <a:pt x="9050" y="19342"/>
                </a:lnTo>
                <a:lnTo>
                  <a:pt x="8740" y="19446"/>
                </a:lnTo>
                <a:cubicBezTo>
                  <a:pt x="8638" y="19482"/>
                  <a:pt x="8532" y="19514"/>
                  <a:pt x="8429" y="19546"/>
                </a:cubicBezTo>
                <a:cubicBezTo>
                  <a:pt x="8221" y="19615"/>
                  <a:pt x="8013" y="19683"/>
                  <a:pt x="7808" y="19747"/>
                </a:cubicBezTo>
                <a:lnTo>
                  <a:pt x="7184" y="19936"/>
                </a:lnTo>
                <a:cubicBezTo>
                  <a:pt x="6975" y="20001"/>
                  <a:pt x="6767" y="20057"/>
                  <a:pt x="6555" y="20117"/>
                </a:cubicBezTo>
                <a:cubicBezTo>
                  <a:pt x="5718" y="20358"/>
                  <a:pt x="4874" y="20579"/>
                  <a:pt x="4029" y="20776"/>
                </a:cubicBezTo>
                <a:cubicBezTo>
                  <a:pt x="3181" y="20977"/>
                  <a:pt x="2333" y="21166"/>
                  <a:pt x="1481" y="21331"/>
                </a:cubicBezTo>
                <a:cubicBezTo>
                  <a:pt x="988" y="21427"/>
                  <a:pt x="492" y="21516"/>
                  <a:pt x="0" y="21600"/>
                </a:cubicBezTo>
                <a:lnTo>
                  <a:pt x="651" y="21600"/>
                </a:lnTo>
                <a:cubicBezTo>
                  <a:pt x="935" y="21548"/>
                  <a:pt x="1216" y="21500"/>
                  <a:pt x="1500" y="21443"/>
                </a:cubicBezTo>
                <a:cubicBezTo>
                  <a:pt x="2355" y="21279"/>
                  <a:pt x="3207" y="21094"/>
                  <a:pt x="4056" y="20897"/>
                </a:cubicBezTo>
                <a:cubicBezTo>
                  <a:pt x="4904" y="20696"/>
                  <a:pt x="5748" y="20471"/>
                  <a:pt x="6585" y="20230"/>
                </a:cubicBezTo>
                <a:cubicBezTo>
                  <a:pt x="6794" y="20169"/>
                  <a:pt x="7006" y="20109"/>
                  <a:pt x="7214" y="20045"/>
                </a:cubicBezTo>
                <a:lnTo>
                  <a:pt x="7839" y="19852"/>
                </a:lnTo>
                <a:cubicBezTo>
                  <a:pt x="8047" y="19788"/>
                  <a:pt x="8255" y="19719"/>
                  <a:pt x="8464" y="19651"/>
                </a:cubicBezTo>
                <a:cubicBezTo>
                  <a:pt x="8566" y="19615"/>
                  <a:pt x="8672" y="19583"/>
                  <a:pt x="8774" y="19551"/>
                </a:cubicBezTo>
                <a:lnTo>
                  <a:pt x="9085" y="19442"/>
                </a:lnTo>
                <a:lnTo>
                  <a:pt x="9395" y="19333"/>
                </a:lnTo>
                <a:lnTo>
                  <a:pt x="9550" y="19281"/>
                </a:lnTo>
                <a:lnTo>
                  <a:pt x="9706" y="19225"/>
                </a:lnTo>
                <a:lnTo>
                  <a:pt x="10323" y="19000"/>
                </a:lnTo>
                <a:cubicBezTo>
                  <a:pt x="10527" y="18924"/>
                  <a:pt x="10732" y="18843"/>
                  <a:pt x="10936" y="18767"/>
                </a:cubicBezTo>
                <a:cubicBezTo>
                  <a:pt x="11039" y="18727"/>
                  <a:pt x="11141" y="18691"/>
                  <a:pt x="11243" y="18646"/>
                </a:cubicBezTo>
                <a:lnTo>
                  <a:pt x="11546" y="18522"/>
                </a:lnTo>
                <a:lnTo>
                  <a:pt x="11849" y="18397"/>
                </a:lnTo>
                <a:cubicBezTo>
                  <a:pt x="11951" y="18357"/>
                  <a:pt x="12053" y="18317"/>
                  <a:pt x="12152" y="18273"/>
                </a:cubicBezTo>
                <a:lnTo>
                  <a:pt x="12758" y="18011"/>
                </a:lnTo>
                <a:cubicBezTo>
                  <a:pt x="12959" y="17923"/>
                  <a:pt x="13159" y="17831"/>
                  <a:pt x="13356" y="17742"/>
                </a:cubicBezTo>
                <a:lnTo>
                  <a:pt x="13655" y="17605"/>
                </a:lnTo>
                <a:lnTo>
                  <a:pt x="13951" y="17461"/>
                </a:lnTo>
                <a:cubicBezTo>
                  <a:pt x="14223" y="17332"/>
                  <a:pt x="14492" y="17200"/>
                  <a:pt x="14761" y="17067"/>
                </a:cubicBezTo>
                <a:cubicBezTo>
                  <a:pt x="14750" y="18582"/>
                  <a:pt x="14814" y="20093"/>
                  <a:pt x="14954" y="21600"/>
                </a:cubicBezTo>
                <a:lnTo>
                  <a:pt x="15041" y="21600"/>
                </a:lnTo>
                <a:cubicBezTo>
                  <a:pt x="15019" y="20029"/>
                  <a:pt x="15034" y="18457"/>
                  <a:pt x="15106" y="16894"/>
                </a:cubicBezTo>
                <a:cubicBezTo>
                  <a:pt x="15507" y="16685"/>
                  <a:pt x="15905" y="16472"/>
                  <a:pt x="16298" y="16255"/>
                </a:cubicBezTo>
                <a:lnTo>
                  <a:pt x="16874" y="15930"/>
                </a:lnTo>
                <a:lnTo>
                  <a:pt x="17442" y="15592"/>
                </a:lnTo>
                <a:cubicBezTo>
                  <a:pt x="17631" y="15480"/>
                  <a:pt x="17817" y="15359"/>
                  <a:pt x="18006" y="15243"/>
                </a:cubicBezTo>
                <a:cubicBezTo>
                  <a:pt x="18192" y="15126"/>
                  <a:pt x="18381" y="15009"/>
                  <a:pt x="18563" y="14885"/>
                </a:cubicBezTo>
                <a:lnTo>
                  <a:pt x="19116" y="14515"/>
                </a:lnTo>
                <a:cubicBezTo>
                  <a:pt x="19298" y="14391"/>
                  <a:pt x="19479" y="14262"/>
                  <a:pt x="19661" y="14133"/>
                </a:cubicBezTo>
                <a:cubicBezTo>
                  <a:pt x="19752" y="14069"/>
                  <a:pt x="19843" y="14005"/>
                  <a:pt x="19934" y="13941"/>
                </a:cubicBezTo>
                <a:lnTo>
                  <a:pt x="20199" y="13744"/>
                </a:lnTo>
                <a:lnTo>
                  <a:pt x="20464" y="13547"/>
                </a:lnTo>
                <a:cubicBezTo>
                  <a:pt x="20551" y="13478"/>
                  <a:pt x="20642" y="13414"/>
                  <a:pt x="20729" y="13346"/>
                </a:cubicBezTo>
                <a:lnTo>
                  <a:pt x="21252" y="12936"/>
                </a:lnTo>
                <a:cubicBezTo>
                  <a:pt x="21293" y="12900"/>
                  <a:pt x="21339" y="12868"/>
                  <a:pt x="21380" y="12831"/>
                </a:cubicBezTo>
                <a:lnTo>
                  <a:pt x="21509" y="12723"/>
                </a:lnTo>
                <a:lnTo>
                  <a:pt x="21600" y="12647"/>
                </a:lnTo>
                <a:lnTo>
                  <a:pt x="21600" y="12626"/>
                </a:lnTo>
                <a:lnTo>
                  <a:pt x="21502" y="12715"/>
                </a:ln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dirty="0"/>
          </a:p>
        </p:txBody>
      </p:sp>
    </p:spTree>
    <p:extLst>
      <p:ext uri="{BB962C8B-B14F-4D97-AF65-F5344CB8AC3E}">
        <p14:creationId xmlns:p14="http://schemas.microsoft.com/office/powerpoint/2010/main" val="38787138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Baby holding flashlight">
            <a:extLst>
              <a:ext uri="{FF2B5EF4-FFF2-40B4-BE49-F238E27FC236}">
                <a16:creationId xmlns:a16="http://schemas.microsoft.com/office/drawing/2014/main" id="{778971A1-5923-4DF7-B12A-EF34BB48CCA3}"/>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9477" r="19477"/>
          <a:stretch/>
        </p:blipFill>
        <p:spPr/>
      </p:pic>
      <p:sp>
        <p:nvSpPr>
          <p:cNvPr id="4" name="Title 3">
            <a:extLst>
              <a:ext uri="{FF2B5EF4-FFF2-40B4-BE49-F238E27FC236}">
                <a16:creationId xmlns:a16="http://schemas.microsoft.com/office/drawing/2014/main" id="{7F8F5022-268D-41E7-A02E-D4A6A18EEAC7}"/>
              </a:ext>
            </a:extLst>
          </p:cNvPr>
          <p:cNvSpPr>
            <a:spLocks noGrp="1"/>
          </p:cNvSpPr>
          <p:nvPr>
            <p:ph type="title"/>
          </p:nvPr>
        </p:nvSpPr>
        <p:spPr>
          <a:xfrm>
            <a:off x="2145506" y="0"/>
            <a:ext cx="4852988" cy="1470932"/>
          </a:xfrm>
        </p:spPr>
        <p:txBody>
          <a:bodyPr>
            <a:normAutofit/>
          </a:bodyPr>
          <a:lstStyle/>
          <a:p>
            <a:r>
              <a:rPr lang="en-US" dirty="0">
                <a:solidFill>
                  <a:schemeClr val="accent2">
                    <a:lumMod val="75000"/>
                  </a:schemeClr>
                </a:solidFill>
              </a:rPr>
              <a:t>Risk Analysis</a:t>
            </a:r>
          </a:p>
        </p:txBody>
      </p:sp>
      <p:sp>
        <p:nvSpPr>
          <p:cNvPr id="13" name="Text Placeholder 12">
            <a:extLst>
              <a:ext uri="{FF2B5EF4-FFF2-40B4-BE49-F238E27FC236}">
                <a16:creationId xmlns:a16="http://schemas.microsoft.com/office/drawing/2014/main" id="{D0D80C74-C2BC-47EA-ADC5-425C0D73DB5C}"/>
              </a:ext>
            </a:extLst>
          </p:cNvPr>
          <p:cNvSpPr>
            <a:spLocks noGrp="1"/>
          </p:cNvSpPr>
          <p:nvPr>
            <p:ph type="body" idx="1"/>
          </p:nvPr>
        </p:nvSpPr>
        <p:spPr>
          <a:xfrm>
            <a:off x="2750214" y="3948856"/>
            <a:ext cx="4028387" cy="3210341"/>
          </a:xfrm>
        </p:spPr>
        <p:txBody>
          <a:bodyPr>
            <a:normAutofit/>
          </a:bodyPr>
          <a:lstStyle/>
          <a:p>
            <a:r>
              <a:rPr lang="en-US" sz="3600" dirty="0">
                <a:solidFill>
                  <a:schemeClr val="accent2">
                    <a:lumMod val="75000"/>
                  </a:schemeClr>
                </a:solidFill>
              </a:rPr>
              <a:t>Identification</a:t>
            </a:r>
          </a:p>
          <a:p>
            <a:r>
              <a:rPr lang="en-US" sz="3600" dirty="0">
                <a:solidFill>
                  <a:schemeClr val="accent2">
                    <a:lumMod val="75000"/>
                  </a:schemeClr>
                </a:solidFill>
              </a:rPr>
              <a:t>Probability</a:t>
            </a:r>
          </a:p>
          <a:p>
            <a:r>
              <a:rPr lang="en-US" sz="3600" dirty="0">
                <a:solidFill>
                  <a:schemeClr val="accent2">
                    <a:lumMod val="75000"/>
                  </a:schemeClr>
                </a:solidFill>
              </a:rPr>
              <a:t>Impact</a:t>
            </a:r>
          </a:p>
          <a:p>
            <a:r>
              <a:rPr lang="en-US" sz="3600" dirty="0">
                <a:solidFill>
                  <a:schemeClr val="accent2">
                    <a:lumMod val="75000"/>
                  </a:schemeClr>
                </a:solidFill>
              </a:rPr>
              <a:t>Management</a:t>
            </a:r>
          </a:p>
        </p:txBody>
      </p:sp>
      <p:sp>
        <p:nvSpPr>
          <p:cNvPr id="8" name="Slide Number Placeholder 7">
            <a:extLst>
              <a:ext uri="{FF2B5EF4-FFF2-40B4-BE49-F238E27FC236}">
                <a16:creationId xmlns:a16="http://schemas.microsoft.com/office/drawing/2014/main" id="{47FD06FC-D62F-4596-A7D4-F571441E1A53}"/>
              </a:ext>
            </a:extLst>
          </p:cNvPr>
          <p:cNvSpPr>
            <a:spLocks noGrp="1"/>
          </p:cNvSpPr>
          <p:nvPr>
            <p:ph type="sldNum" sz="quarter" idx="12"/>
          </p:nvPr>
        </p:nvSpPr>
        <p:spPr/>
        <p:txBody>
          <a:bodyPr/>
          <a:lstStyle/>
          <a:p>
            <a:fld id="{9319E888-69DF-4A19-BF5D-F6CF70DE7D06}" type="slidenum">
              <a:rPr lang="en-US" smtClean="0"/>
              <a:pPr/>
              <a:t>4</a:t>
            </a:fld>
            <a:endParaRPr lang="en-US" dirty="0"/>
          </a:p>
        </p:txBody>
      </p:sp>
      <p:sp>
        <p:nvSpPr>
          <p:cNvPr id="9" name="Shape">
            <a:extLst>
              <a:ext uri="{FF2B5EF4-FFF2-40B4-BE49-F238E27FC236}">
                <a16:creationId xmlns:a16="http://schemas.microsoft.com/office/drawing/2014/main" id="{3E050F8F-02C7-F742-866D-1360B0D4CC37}"/>
              </a:ext>
            </a:extLst>
          </p:cNvPr>
          <p:cNvSpPr/>
          <p:nvPr/>
        </p:nvSpPr>
        <p:spPr>
          <a:xfrm>
            <a:off x="384816" y="0"/>
            <a:ext cx="8759184" cy="6858000"/>
          </a:xfrm>
          <a:custGeom>
            <a:avLst/>
            <a:gdLst/>
            <a:ahLst/>
            <a:cxnLst>
              <a:cxn ang="0">
                <a:pos x="wd2" y="hd2"/>
              </a:cxn>
              <a:cxn ang="5400000">
                <a:pos x="wd2" y="hd2"/>
              </a:cxn>
              <a:cxn ang="10800000">
                <a:pos x="wd2" y="hd2"/>
              </a:cxn>
              <a:cxn ang="16200000">
                <a:pos x="wd2" y="hd2"/>
              </a:cxn>
            </a:cxnLst>
            <a:rect l="0" t="0" r="r" b="b"/>
            <a:pathLst>
              <a:path w="21600" h="21600" extrusionOk="0">
                <a:moveTo>
                  <a:pt x="21537" y="9969"/>
                </a:moveTo>
                <a:cubicBezTo>
                  <a:pt x="21002" y="10021"/>
                  <a:pt x="20466" y="10041"/>
                  <a:pt x="19931" y="10033"/>
                </a:cubicBezTo>
                <a:cubicBezTo>
                  <a:pt x="19395" y="10025"/>
                  <a:pt x="18860" y="9981"/>
                  <a:pt x="18327" y="9917"/>
                </a:cubicBezTo>
                <a:cubicBezTo>
                  <a:pt x="17795" y="9852"/>
                  <a:pt x="17262" y="9752"/>
                  <a:pt x="16736" y="9640"/>
                </a:cubicBezTo>
                <a:cubicBezTo>
                  <a:pt x="16054" y="9487"/>
                  <a:pt x="15374" y="9294"/>
                  <a:pt x="14704" y="9070"/>
                </a:cubicBezTo>
                <a:cubicBezTo>
                  <a:pt x="15383" y="8716"/>
                  <a:pt x="16069" y="8383"/>
                  <a:pt x="16761" y="8074"/>
                </a:cubicBezTo>
                <a:cubicBezTo>
                  <a:pt x="17798" y="7608"/>
                  <a:pt x="18850" y="7195"/>
                  <a:pt x="19912" y="6837"/>
                </a:cubicBezTo>
                <a:cubicBezTo>
                  <a:pt x="20441" y="6657"/>
                  <a:pt x="20977" y="6488"/>
                  <a:pt x="21512" y="6335"/>
                </a:cubicBezTo>
                <a:cubicBezTo>
                  <a:pt x="21540" y="6327"/>
                  <a:pt x="21566" y="6319"/>
                  <a:pt x="21594" y="6311"/>
                </a:cubicBezTo>
                <a:lnTo>
                  <a:pt x="21594" y="6287"/>
                </a:lnTo>
                <a:cubicBezTo>
                  <a:pt x="21566" y="6295"/>
                  <a:pt x="21537" y="6303"/>
                  <a:pt x="21509" y="6311"/>
                </a:cubicBezTo>
                <a:cubicBezTo>
                  <a:pt x="20971" y="6456"/>
                  <a:pt x="20435" y="6616"/>
                  <a:pt x="19903" y="6789"/>
                </a:cubicBezTo>
                <a:cubicBezTo>
                  <a:pt x="18838" y="7138"/>
                  <a:pt x="17782" y="7544"/>
                  <a:pt x="16743" y="8002"/>
                </a:cubicBezTo>
                <a:cubicBezTo>
                  <a:pt x="16016" y="8319"/>
                  <a:pt x="15299" y="8664"/>
                  <a:pt x="14588" y="9033"/>
                </a:cubicBezTo>
                <a:cubicBezTo>
                  <a:pt x="13226" y="8568"/>
                  <a:pt x="11895" y="7965"/>
                  <a:pt x="10598" y="7263"/>
                </a:cubicBezTo>
                <a:cubicBezTo>
                  <a:pt x="10351" y="7130"/>
                  <a:pt x="10106" y="6994"/>
                  <a:pt x="9859" y="6853"/>
                </a:cubicBezTo>
                <a:lnTo>
                  <a:pt x="9492" y="6641"/>
                </a:lnTo>
                <a:cubicBezTo>
                  <a:pt x="9370" y="6568"/>
                  <a:pt x="9248" y="6496"/>
                  <a:pt x="9129" y="6424"/>
                </a:cubicBezTo>
                <a:cubicBezTo>
                  <a:pt x="8644" y="6131"/>
                  <a:pt x="8165" y="5826"/>
                  <a:pt x="7689" y="5508"/>
                </a:cubicBezTo>
                <a:cubicBezTo>
                  <a:pt x="6736" y="4874"/>
                  <a:pt x="5806" y="4192"/>
                  <a:pt x="4892" y="3477"/>
                </a:cubicBezTo>
                <a:cubicBezTo>
                  <a:pt x="4031" y="2802"/>
                  <a:pt x="3185" y="2092"/>
                  <a:pt x="2358" y="1353"/>
                </a:cubicBezTo>
                <a:cubicBezTo>
                  <a:pt x="2336" y="903"/>
                  <a:pt x="2311" y="450"/>
                  <a:pt x="2283" y="0"/>
                </a:cubicBezTo>
                <a:lnTo>
                  <a:pt x="2230" y="0"/>
                </a:lnTo>
                <a:cubicBezTo>
                  <a:pt x="2233" y="414"/>
                  <a:pt x="2233" y="827"/>
                  <a:pt x="2233" y="1241"/>
                </a:cubicBezTo>
                <a:cubicBezTo>
                  <a:pt x="2224" y="1233"/>
                  <a:pt x="2214" y="1225"/>
                  <a:pt x="2205" y="1216"/>
                </a:cubicBezTo>
                <a:cubicBezTo>
                  <a:pt x="1766" y="823"/>
                  <a:pt x="1331" y="418"/>
                  <a:pt x="902" y="4"/>
                </a:cubicBezTo>
                <a:cubicBezTo>
                  <a:pt x="902" y="4"/>
                  <a:pt x="902" y="4"/>
                  <a:pt x="902" y="4"/>
                </a:cubicBezTo>
                <a:lnTo>
                  <a:pt x="871" y="4"/>
                </a:lnTo>
                <a:cubicBezTo>
                  <a:pt x="877" y="12"/>
                  <a:pt x="886" y="20"/>
                  <a:pt x="893" y="24"/>
                </a:cubicBezTo>
                <a:cubicBezTo>
                  <a:pt x="1315" y="446"/>
                  <a:pt x="1748" y="855"/>
                  <a:pt x="2183" y="1257"/>
                </a:cubicBezTo>
                <a:cubicBezTo>
                  <a:pt x="2202" y="1273"/>
                  <a:pt x="2217" y="1289"/>
                  <a:pt x="2236" y="1305"/>
                </a:cubicBezTo>
                <a:cubicBezTo>
                  <a:pt x="2233" y="2602"/>
                  <a:pt x="2214" y="3898"/>
                  <a:pt x="2170" y="5191"/>
                </a:cubicBezTo>
                <a:cubicBezTo>
                  <a:pt x="2155" y="5693"/>
                  <a:pt x="2130" y="6191"/>
                  <a:pt x="2111" y="6689"/>
                </a:cubicBezTo>
                <a:cubicBezTo>
                  <a:pt x="2101" y="6938"/>
                  <a:pt x="2086" y="7187"/>
                  <a:pt x="2070" y="7435"/>
                </a:cubicBezTo>
                <a:cubicBezTo>
                  <a:pt x="2054" y="7684"/>
                  <a:pt x="2042" y="7933"/>
                  <a:pt x="2026" y="8182"/>
                </a:cubicBezTo>
                <a:cubicBezTo>
                  <a:pt x="1989" y="8680"/>
                  <a:pt x="1961" y="9178"/>
                  <a:pt x="1917" y="9676"/>
                </a:cubicBezTo>
                <a:cubicBezTo>
                  <a:pt x="1895" y="9925"/>
                  <a:pt x="1879" y="10174"/>
                  <a:pt x="1854" y="10423"/>
                </a:cubicBezTo>
                <a:lnTo>
                  <a:pt x="1785" y="11165"/>
                </a:lnTo>
                <a:cubicBezTo>
                  <a:pt x="1776" y="11290"/>
                  <a:pt x="1760" y="11414"/>
                  <a:pt x="1748" y="11539"/>
                </a:cubicBezTo>
                <a:lnTo>
                  <a:pt x="1707" y="11908"/>
                </a:lnTo>
                <a:lnTo>
                  <a:pt x="1666" y="12277"/>
                </a:lnTo>
                <a:lnTo>
                  <a:pt x="1622" y="12647"/>
                </a:lnTo>
                <a:lnTo>
                  <a:pt x="1578" y="13016"/>
                </a:lnTo>
                <a:cubicBezTo>
                  <a:pt x="1563" y="13141"/>
                  <a:pt x="1550" y="13265"/>
                  <a:pt x="1535" y="13386"/>
                </a:cubicBezTo>
                <a:lnTo>
                  <a:pt x="1441" y="14124"/>
                </a:lnTo>
                <a:lnTo>
                  <a:pt x="1337" y="14863"/>
                </a:lnTo>
                <a:cubicBezTo>
                  <a:pt x="1322" y="14987"/>
                  <a:pt x="1303" y="15108"/>
                  <a:pt x="1284" y="15232"/>
                </a:cubicBezTo>
                <a:lnTo>
                  <a:pt x="1228" y="15602"/>
                </a:lnTo>
                <a:cubicBezTo>
                  <a:pt x="1193" y="15847"/>
                  <a:pt x="1149" y="16092"/>
                  <a:pt x="1109" y="16336"/>
                </a:cubicBezTo>
                <a:cubicBezTo>
                  <a:pt x="1071" y="16581"/>
                  <a:pt x="1027" y="16826"/>
                  <a:pt x="983" y="17067"/>
                </a:cubicBezTo>
                <a:cubicBezTo>
                  <a:pt x="899" y="17557"/>
                  <a:pt x="805" y="18039"/>
                  <a:pt x="708" y="18525"/>
                </a:cubicBezTo>
                <a:cubicBezTo>
                  <a:pt x="661" y="18765"/>
                  <a:pt x="608" y="19006"/>
                  <a:pt x="557" y="19251"/>
                </a:cubicBezTo>
                <a:cubicBezTo>
                  <a:pt x="504" y="19492"/>
                  <a:pt x="451" y="19733"/>
                  <a:pt x="398" y="19974"/>
                </a:cubicBezTo>
                <a:cubicBezTo>
                  <a:pt x="291" y="20456"/>
                  <a:pt x="172" y="20929"/>
                  <a:pt x="47" y="21407"/>
                </a:cubicBezTo>
                <a:cubicBezTo>
                  <a:pt x="31" y="21467"/>
                  <a:pt x="16" y="21532"/>
                  <a:pt x="0" y="21592"/>
                </a:cubicBezTo>
                <a:lnTo>
                  <a:pt x="88" y="21592"/>
                </a:lnTo>
                <a:cubicBezTo>
                  <a:pt x="103" y="21544"/>
                  <a:pt x="119" y="21496"/>
                  <a:pt x="135" y="21447"/>
                </a:cubicBezTo>
                <a:cubicBezTo>
                  <a:pt x="172" y="21331"/>
                  <a:pt x="210" y="21215"/>
                  <a:pt x="244" y="21098"/>
                </a:cubicBezTo>
                <a:cubicBezTo>
                  <a:pt x="279" y="20982"/>
                  <a:pt x="316" y="20865"/>
                  <a:pt x="351" y="20745"/>
                </a:cubicBezTo>
                <a:lnTo>
                  <a:pt x="454" y="20392"/>
                </a:lnTo>
                <a:lnTo>
                  <a:pt x="554" y="20038"/>
                </a:lnTo>
                <a:cubicBezTo>
                  <a:pt x="814" y="19087"/>
                  <a:pt x="1040" y="18123"/>
                  <a:pt x="1237" y="17152"/>
                </a:cubicBezTo>
                <a:cubicBezTo>
                  <a:pt x="1287" y="16907"/>
                  <a:pt x="1337" y="16666"/>
                  <a:pt x="1381" y="16421"/>
                </a:cubicBezTo>
                <a:cubicBezTo>
                  <a:pt x="1428" y="16176"/>
                  <a:pt x="1472" y="15931"/>
                  <a:pt x="1513" y="15686"/>
                </a:cubicBezTo>
                <a:lnTo>
                  <a:pt x="1575" y="15317"/>
                </a:lnTo>
                <a:cubicBezTo>
                  <a:pt x="1597" y="15192"/>
                  <a:pt x="1616" y="15072"/>
                  <a:pt x="1635" y="14947"/>
                </a:cubicBezTo>
                <a:lnTo>
                  <a:pt x="1751" y="14209"/>
                </a:lnTo>
                <a:cubicBezTo>
                  <a:pt x="1898" y="13221"/>
                  <a:pt x="2014" y="12225"/>
                  <a:pt x="2114" y="11226"/>
                </a:cubicBezTo>
                <a:cubicBezTo>
                  <a:pt x="2211" y="10226"/>
                  <a:pt x="2283" y="9226"/>
                  <a:pt x="2339" y="8222"/>
                </a:cubicBezTo>
                <a:cubicBezTo>
                  <a:pt x="2352" y="7970"/>
                  <a:pt x="2361" y="7721"/>
                  <a:pt x="2374" y="7468"/>
                </a:cubicBezTo>
                <a:cubicBezTo>
                  <a:pt x="2383" y="7215"/>
                  <a:pt x="2396" y="6966"/>
                  <a:pt x="2402" y="6713"/>
                </a:cubicBezTo>
                <a:lnTo>
                  <a:pt x="2424" y="5958"/>
                </a:lnTo>
                <a:lnTo>
                  <a:pt x="2427" y="5769"/>
                </a:lnTo>
                <a:lnTo>
                  <a:pt x="2427" y="5581"/>
                </a:lnTo>
                <a:lnTo>
                  <a:pt x="2430" y="5203"/>
                </a:lnTo>
                <a:cubicBezTo>
                  <a:pt x="2443" y="3943"/>
                  <a:pt x="2421" y="2682"/>
                  <a:pt x="2365" y="1425"/>
                </a:cubicBezTo>
                <a:cubicBezTo>
                  <a:pt x="3179" y="2168"/>
                  <a:pt x="4012" y="2875"/>
                  <a:pt x="4861" y="3553"/>
                </a:cubicBezTo>
                <a:cubicBezTo>
                  <a:pt x="6686" y="5003"/>
                  <a:pt x="8591" y="6295"/>
                  <a:pt x="10570" y="7363"/>
                </a:cubicBezTo>
                <a:cubicBezTo>
                  <a:pt x="11065" y="7628"/>
                  <a:pt x="11566" y="7881"/>
                  <a:pt x="12070" y="8118"/>
                </a:cubicBezTo>
                <a:cubicBezTo>
                  <a:pt x="12574" y="8351"/>
                  <a:pt x="13085" y="8576"/>
                  <a:pt x="13598" y="8773"/>
                </a:cubicBezTo>
                <a:cubicBezTo>
                  <a:pt x="13890" y="8885"/>
                  <a:pt x="14184" y="8993"/>
                  <a:pt x="14478" y="9098"/>
                </a:cubicBezTo>
                <a:cubicBezTo>
                  <a:pt x="14209" y="9238"/>
                  <a:pt x="13940" y="9387"/>
                  <a:pt x="13670" y="9535"/>
                </a:cubicBezTo>
                <a:cubicBezTo>
                  <a:pt x="13166" y="9816"/>
                  <a:pt x="12665" y="10109"/>
                  <a:pt x="12170" y="10423"/>
                </a:cubicBezTo>
                <a:cubicBezTo>
                  <a:pt x="11675" y="10732"/>
                  <a:pt x="11187" y="11057"/>
                  <a:pt x="10701" y="11390"/>
                </a:cubicBezTo>
                <a:cubicBezTo>
                  <a:pt x="10219" y="11731"/>
                  <a:pt x="9743" y="12085"/>
                  <a:pt x="9273" y="12450"/>
                </a:cubicBezTo>
                <a:cubicBezTo>
                  <a:pt x="8803" y="12820"/>
                  <a:pt x="8343" y="13201"/>
                  <a:pt x="7886" y="13598"/>
                </a:cubicBezTo>
                <a:cubicBezTo>
                  <a:pt x="7432" y="13996"/>
                  <a:pt x="6987" y="14409"/>
                  <a:pt x="6545" y="14835"/>
                </a:cubicBezTo>
                <a:cubicBezTo>
                  <a:pt x="6110" y="15265"/>
                  <a:pt x="5681" y="15710"/>
                  <a:pt x="5265" y="16168"/>
                </a:cubicBezTo>
                <a:cubicBezTo>
                  <a:pt x="4431" y="17091"/>
                  <a:pt x="3639" y="18075"/>
                  <a:pt x="2903" y="19123"/>
                </a:cubicBezTo>
                <a:cubicBezTo>
                  <a:pt x="2718" y="19384"/>
                  <a:pt x="2540" y="19653"/>
                  <a:pt x="2361" y="19922"/>
                </a:cubicBezTo>
                <a:cubicBezTo>
                  <a:pt x="2274" y="20058"/>
                  <a:pt x="2186" y="20195"/>
                  <a:pt x="2098" y="20331"/>
                </a:cubicBezTo>
                <a:lnTo>
                  <a:pt x="1967" y="20536"/>
                </a:lnTo>
                <a:cubicBezTo>
                  <a:pt x="1923" y="20604"/>
                  <a:pt x="1882" y="20677"/>
                  <a:pt x="1838" y="20745"/>
                </a:cubicBezTo>
                <a:lnTo>
                  <a:pt x="1585" y="21162"/>
                </a:lnTo>
                <a:lnTo>
                  <a:pt x="1340" y="21588"/>
                </a:lnTo>
                <a:lnTo>
                  <a:pt x="1334" y="21600"/>
                </a:lnTo>
                <a:lnTo>
                  <a:pt x="1347" y="21600"/>
                </a:lnTo>
                <a:lnTo>
                  <a:pt x="1350" y="21596"/>
                </a:lnTo>
                <a:lnTo>
                  <a:pt x="1597" y="21174"/>
                </a:lnTo>
                <a:lnTo>
                  <a:pt x="1854" y="20761"/>
                </a:lnTo>
                <a:cubicBezTo>
                  <a:pt x="1898" y="20693"/>
                  <a:pt x="1939" y="20624"/>
                  <a:pt x="1982" y="20556"/>
                </a:cubicBezTo>
                <a:lnTo>
                  <a:pt x="2114" y="20355"/>
                </a:lnTo>
                <a:cubicBezTo>
                  <a:pt x="2202" y="20219"/>
                  <a:pt x="2289" y="20086"/>
                  <a:pt x="2380" y="19950"/>
                </a:cubicBezTo>
                <a:cubicBezTo>
                  <a:pt x="2562" y="19685"/>
                  <a:pt x="2740" y="19420"/>
                  <a:pt x="2928" y="19163"/>
                </a:cubicBezTo>
                <a:cubicBezTo>
                  <a:pt x="3670" y="18123"/>
                  <a:pt x="4466" y="17152"/>
                  <a:pt x="5302" y="16236"/>
                </a:cubicBezTo>
                <a:cubicBezTo>
                  <a:pt x="6975" y="14409"/>
                  <a:pt x="8810" y="12836"/>
                  <a:pt x="10739" y="11491"/>
                </a:cubicBezTo>
                <a:cubicBezTo>
                  <a:pt x="11989" y="10615"/>
                  <a:pt x="13276" y="9836"/>
                  <a:pt x="14591" y="9146"/>
                </a:cubicBezTo>
                <a:cubicBezTo>
                  <a:pt x="15296" y="9383"/>
                  <a:pt x="16007" y="9584"/>
                  <a:pt x="16727" y="9740"/>
                </a:cubicBezTo>
                <a:cubicBezTo>
                  <a:pt x="17256" y="9853"/>
                  <a:pt x="17789" y="9945"/>
                  <a:pt x="18324" y="10005"/>
                </a:cubicBezTo>
                <a:cubicBezTo>
                  <a:pt x="18860" y="10065"/>
                  <a:pt x="19395" y="10101"/>
                  <a:pt x="19934" y="10105"/>
                </a:cubicBezTo>
                <a:cubicBezTo>
                  <a:pt x="20469" y="10105"/>
                  <a:pt x="21008" y="10077"/>
                  <a:pt x="21544" y="10013"/>
                </a:cubicBezTo>
                <a:cubicBezTo>
                  <a:pt x="21562" y="10009"/>
                  <a:pt x="21581" y="10009"/>
                  <a:pt x="21600" y="10005"/>
                </a:cubicBezTo>
                <a:lnTo>
                  <a:pt x="21600" y="9981"/>
                </a:lnTo>
                <a:cubicBezTo>
                  <a:pt x="21575" y="9965"/>
                  <a:pt x="21556" y="9965"/>
                  <a:pt x="21537" y="9969"/>
                </a:cubicBez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a:p>
        </p:txBody>
      </p:sp>
    </p:spTree>
    <p:extLst>
      <p:ext uri="{BB962C8B-B14F-4D97-AF65-F5344CB8AC3E}">
        <p14:creationId xmlns:p14="http://schemas.microsoft.com/office/powerpoint/2010/main" val="12787895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Stressed man at workshop">
            <a:extLst>
              <a:ext uri="{FF2B5EF4-FFF2-40B4-BE49-F238E27FC236}">
                <a16:creationId xmlns:a16="http://schemas.microsoft.com/office/drawing/2014/main" id="{C2671F4B-9476-4428-ABE2-A79641738A29}"/>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27910" r="37670"/>
          <a:stretch/>
        </p:blipFill>
        <p:spPr>
          <a:xfrm>
            <a:off x="6797309" y="-323680"/>
            <a:ext cx="2346691" cy="4147998"/>
          </a:xfrm>
        </p:spPr>
      </p:pic>
      <p:sp>
        <p:nvSpPr>
          <p:cNvPr id="11" name="Title 1">
            <a:extLst>
              <a:ext uri="{FF2B5EF4-FFF2-40B4-BE49-F238E27FC236}">
                <a16:creationId xmlns:a16="http://schemas.microsoft.com/office/drawing/2014/main" id="{95DE90CE-DC6B-4112-977E-398D23EB2C49}"/>
              </a:ext>
            </a:extLst>
          </p:cNvPr>
          <p:cNvSpPr>
            <a:spLocks noGrp="1"/>
          </p:cNvSpPr>
          <p:nvPr>
            <p:ph type="title"/>
          </p:nvPr>
        </p:nvSpPr>
        <p:spPr>
          <a:xfrm>
            <a:off x="267515" y="136525"/>
            <a:ext cx="6337118" cy="1325563"/>
          </a:xfrm>
        </p:spPr>
        <p:txBody>
          <a:bodyPr/>
          <a:lstStyle/>
          <a:p>
            <a:r>
              <a:rPr lang="en-US" dirty="0">
                <a:solidFill>
                  <a:schemeClr val="accent2">
                    <a:lumMod val="75000"/>
                  </a:schemeClr>
                </a:solidFill>
              </a:rPr>
              <a:t>Identification</a:t>
            </a:r>
          </a:p>
        </p:txBody>
      </p:sp>
      <p:sp>
        <p:nvSpPr>
          <p:cNvPr id="3" name="Content Placeholder 2">
            <a:extLst>
              <a:ext uri="{FF2B5EF4-FFF2-40B4-BE49-F238E27FC236}">
                <a16:creationId xmlns:a16="http://schemas.microsoft.com/office/drawing/2014/main" id="{54BA9CC8-C8C9-4F16-AFB3-7D6A8030C0EB}"/>
              </a:ext>
            </a:extLst>
          </p:cNvPr>
          <p:cNvSpPr>
            <a:spLocks noGrp="1"/>
          </p:cNvSpPr>
          <p:nvPr>
            <p:ph idx="1"/>
          </p:nvPr>
        </p:nvSpPr>
        <p:spPr>
          <a:xfrm>
            <a:off x="628650" y="1825625"/>
            <a:ext cx="6678161" cy="4351338"/>
          </a:xfrm>
        </p:spPr>
        <p:txBody>
          <a:bodyPr>
            <a:normAutofit/>
          </a:bodyPr>
          <a:lstStyle/>
          <a:p>
            <a:r>
              <a:rPr lang="en-US" sz="2400" dirty="0">
                <a:solidFill>
                  <a:schemeClr val="accent1">
                    <a:lumMod val="75000"/>
                  </a:schemeClr>
                </a:solidFill>
              </a:rPr>
              <a:t>Be a pessimist</a:t>
            </a:r>
          </a:p>
          <a:p>
            <a:pPr lvl="1"/>
            <a:r>
              <a:rPr lang="en-US" sz="2000" dirty="0">
                <a:solidFill>
                  <a:schemeClr val="accent1">
                    <a:lumMod val="75000"/>
                  </a:schemeClr>
                </a:solidFill>
              </a:rPr>
              <a:t>What could go wrong &amp; how?</a:t>
            </a:r>
          </a:p>
          <a:p>
            <a:r>
              <a:rPr lang="en-US" sz="2400" dirty="0">
                <a:solidFill>
                  <a:schemeClr val="accent1">
                    <a:lumMod val="75000"/>
                  </a:schemeClr>
                </a:solidFill>
              </a:rPr>
              <a:t>It’s not all on you</a:t>
            </a:r>
          </a:p>
          <a:p>
            <a:pPr lvl="1"/>
            <a:r>
              <a:rPr lang="en-US" sz="2000" dirty="0">
                <a:solidFill>
                  <a:schemeClr val="accent1">
                    <a:lumMod val="75000"/>
                  </a:schemeClr>
                </a:solidFill>
              </a:rPr>
              <a:t>Procurement isn’t the expert on the product/service – ask the end user </a:t>
            </a:r>
          </a:p>
          <a:p>
            <a:r>
              <a:rPr lang="en-US" sz="2400" dirty="0">
                <a:solidFill>
                  <a:schemeClr val="accent1">
                    <a:lumMod val="75000"/>
                  </a:schemeClr>
                </a:solidFill>
              </a:rPr>
              <a:t>Risk can exist in multiple areas</a:t>
            </a:r>
          </a:p>
        </p:txBody>
      </p:sp>
      <p:sp>
        <p:nvSpPr>
          <p:cNvPr id="7" name="Slide Number Placeholder 6">
            <a:extLst>
              <a:ext uri="{FF2B5EF4-FFF2-40B4-BE49-F238E27FC236}">
                <a16:creationId xmlns:a16="http://schemas.microsoft.com/office/drawing/2014/main" id="{EB903AB9-6F41-4A5E-9D22-034E4129D3BC}"/>
              </a:ext>
            </a:extLst>
          </p:cNvPr>
          <p:cNvSpPr>
            <a:spLocks noGrp="1"/>
          </p:cNvSpPr>
          <p:nvPr>
            <p:ph type="sldNum" sz="quarter" idx="12"/>
          </p:nvPr>
        </p:nvSpPr>
        <p:spPr/>
        <p:txBody>
          <a:bodyPr/>
          <a:lstStyle/>
          <a:p>
            <a:fld id="{9319E888-69DF-4A19-BF5D-F6CF70DE7D06}" type="slidenum">
              <a:rPr lang="en-US" smtClean="0"/>
              <a:pPr/>
              <a:t>5</a:t>
            </a:fld>
            <a:endParaRPr lang="en-US"/>
          </a:p>
        </p:txBody>
      </p:sp>
      <p:sp>
        <p:nvSpPr>
          <p:cNvPr id="8" name="Shape">
            <a:extLst>
              <a:ext uri="{FF2B5EF4-FFF2-40B4-BE49-F238E27FC236}">
                <a16:creationId xmlns:a16="http://schemas.microsoft.com/office/drawing/2014/main" id="{4C1D6B3D-EECE-FF41-AFA7-9B9CDE6EF04D}"/>
              </a:ext>
            </a:extLst>
          </p:cNvPr>
          <p:cNvSpPr/>
          <p:nvPr/>
        </p:nvSpPr>
        <p:spPr>
          <a:xfrm>
            <a:off x="-2888857" y="-323681"/>
            <a:ext cx="12032857" cy="4147998"/>
          </a:xfrm>
          <a:custGeom>
            <a:avLst/>
            <a:gdLst/>
            <a:ahLst/>
            <a:cxnLst>
              <a:cxn ang="0">
                <a:pos x="wd2" y="hd2"/>
              </a:cxn>
              <a:cxn ang="5400000">
                <a:pos x="wd2" y="hd2"/>
              </a:cxn>
              <a:cxn ang="10800000">
                <a:pos x="wd2" y="hd2"/>
              </a:cxn>
              <a:cxn ang="16200000">
                <a:pos x="wd2" y="hd2"/>
              </a:cxn>
            </a:cxnLst>
            <a:rect l="0" t="0" r="r" b="b"/>
            <a:pathLst>
              <a:path w="21600" h="21600" extrusionOk="0">
                <a:moveTo>
                  <a:pt x="21549" y="21302"/>
                </a:moveTo>
                <a:cubicBezTo>
                  <a:pt x="21473" y="21074"/>
                  <a:pt x="21395" y="20847"/>
                  <a:pt x="21323" y="20611"/>
                </a:cubicBezTo>
                <a:lnTo>
                  <a:pt x="21100" y="19913"/>
                </a:lnTo>
                <a:lnTo>
                  <a:pt x="20988" y="19567"/>
                </a:lnTo>
                <a:lnTo>
                  <a:pt x="20880" y="19214"/>
                </a:lnTo>
                <a:lnTo>
                  <a:pt x="20663" y="18508"/>
                </a:lnTo>
                <a:cubicBezTo>
                  <a:pt x="20591" y="18272"/>
                  <a:pt x="20524" y="18029"/>
                  <a:pt x="20452" y="17786"/>
                </a:cubicBezTo>
                <a:cubicBezTo>
                  <a:pt x="20172" y="16828"/>
                  <a:pt x="19907" y="15839"/>
                  <a:pt x="19648" y="14842"/>
                </a:cubicBezTo>
                <a:lnTo>
                  <a:pt x="19458" y="14081"/>
                </a:lnTo>
                <a:cubicBezTo>
                  <a:pt x="19428" y="13955"/>
                  <a:pt x="19395" y="13830"/>
                  <a:pt x="19364" y="13704"/>
                </a:cubicBezTo>
                <a:lnTo>
                  <a:pt x="19274" y="13320"/>
                </a:lnTo>
                <a:cubicBezTo>
                  <a:pt x="19214" y="13061"/>
                  <a:pt x="19153" y="12809"/>
                  <a:pt x="19093" y="12550"/>
                </a:cubicBezTo>
                <a:lnTo>
                  <a:pt x="18918" y="11765"/>
                </a:lnTo>
                <a:cubicBezTo>
                  <a:pt x="18689" y="10722"/>
                  <a:pt x="18470" y="9654"/>
                  <a:pt x="18268" y="8571"/>
                </a:cubicBezTo>
                <a:cubicBezTo>
                  <a:pt x="18066" y="7488"/>
                  <a:pt x="17882" y="6381"/>
                  <a:pt x="17713" y="5259"/>
                </a:cubicBezTo>
                <a:cubicBezTo>
                  <a:pt x="17611" y="4584"/>
                  <a:pt x="17517" y="3901"/>
                  <a:pt x="17430" y="3210"/>
                </a:cubicBezTo>
                <a:lnTo>
                  <a:pt x="17475" y="3140"/>
                </a:lnTo>
                <a:cubicBezTo>
                  <a:pt x="17526" y="3069"/>
                  <a:pt x="17575" y="2983"/>
                  <a:pt x="17626" y="2912"/>
                </a:cubicBezTo>
                <a:lnTo>
                  <a:pt x="17927" y="2449"/>
                </a:lnTo>
                <a:lnTo>
                  <a:pt x="18222" y="1962"/>
                </a:lnTo>
                <a:lnTo>
                  <a:pt x="18370" y="1719"/>
                </a:lnTo>
                <a:lnTo>
                  <a:pt x="18515" y="1460"/>
                </a:lnTo>
                <a:lnTo>
                  <a:pt x="18804" y="950"/>
                </a:lnTo>
                <a:lnTo>
                  <a:pt x="19087" y="416"/>
                </a:lnTo>
                <a:cubicBezTo>
                  <a:pt x="19135" y="330"/>
                  <a:pt x="19181" y="243"/>
                  <a:pt x="19229" y="149"/>
                </a:cubicBezTo>
                <a:lnTo>
                  <a:pt x="19304" y="0"/>
                </a:lnTo>
                <a:lnTo>
                  <a:pt x="19271" y="0"/>
                </a:lnTo>
                <a:lnTo>
                  <a:pt x="19214" y="110"/>
                </a:lnTo>
                <a:cubicBezTo>
                  <a:pt x="19166" y="196"/>
                  <a:pt x="19120" y="283"/>
                  <a:pt x="19072" y="369"/>
                </a:cubicBezTo>
                <a:lnTo>
                  <a:pt x="18786" y="895"/>
                </a:lnTo>
                <a:lnTo>
                  <a:pt x="18497" y="1397"/>
                </a:lnTo>
                <a:lnTo>
                  <a:pt x="18352" y="1648"/>
                </a:lnTo>
                <a:lnTo>
                  <a:pt x="18204" y="1892"/>
                </a:lnTo>
                <a:lnTo>
                  <a:pt x="17909" y="2370"/>
                </a:lnTo>
                <a:lnTo>
                  <a:pt x="17608" y="2826"/>
                </a:lnTo>
                <a:cubicBezTo>
                  <a:pt x="17557" y="2904"/>
                  <a:pt x="17508" y="2983"/>
                  <a:pt x="17457" y="3053"/>
                </a:cubicBezTo>
                <a:lnTo>
                  <a:pt x="17418" y="3108"/>
                </a:lnTo>
                <a:cubicBezTo>
                  <a:pt x="17367" y="2692"/>
                  <a:pt x="17316" y="2268"/>
                  <a:pt x="17270" y="1844"/>
                </a:cubicBezTo>
                <a:cubicBezTo>
                  <a:pt x="17204" y="1264"/>
                  <a:pt x="17150" y="683"/>
                  <a:pt x="17099" y="94"/>
                </a:cubicBezTo>
                <a:cubicBezTo>
                  <a:pt x="17096" y="63"/>
                  <a:pt x="17093" y="31"/>
                  <a:pt x="17093" y="0"/>
                </a:cubicBezTo>
                <a:lnTo>
                  <a:pt x="17075" y="0"/>
                </a:lnTo>
                <a:cubicBezTo>
                  <a:pt x="17078" y="31"/>
                  <a:pt x="17081" y="71"/>
                  <a:pt x="17081" y="102"/>
                </a:cubicBezTo>
                <a:cubicBezTo>
                  <a:pt x="17126" y="691"/>
                  <a:pt x="17177" y="1287"/>
                  <a:pt x="17237" y="1868"/>
                </a:cubicBezTo>
                <a:cubicBezTo>
                  <a:pt x="17282" y="2300"/>
                  <a:pt x="17328" y="2731"/>
                  <a:pt x="17379" y="3163"/>
                </a:cubicBezTo>
                <a:lnTo>
                  <a:pt x="17303" y="3273"/>
                </a:lnTo>
                <a:cubicBezTo>
                  <a:pt x="17201" y="3414"/>
                  <a:pt x="17102" y="3563"/>
                  <a:pt x="16996" y="3705"/>
                </a:cubicBezTo>
                <a:cubicBezTo>
                  <a:pt x="16788" y="3979"/>
                  <a:pt x="16583" y="4262"/>
                  <a:pt x="16372" y="4521"/>
                </a:cubicBezTo>
                <a:cubicBezTo>
                  <a:pt x="16165" y="4788"/>
                  <a:pt x="15951" y="5031"/>
                  <a:pt x="15740" y="5282"/>
                </a:cubicBezTo>
                <a:cubicBezTo>
                  <a:pt x="15634" y="5400"/>
                  <a:pt x="15526" y="5518"/>
                  <a:pt x="15417" y="5635"/>
                </a:cubicBezTo>
                <a:lnTo>
                  <a:pt x="15258" y="5808"/>
                </a:lnTo>
                <a:lnTo>
                  <a:pt x="15095" y="5973"/>
                </a:lnTo>
                <a:cubicBezTo>
                  <a:pt x="14987" y="6083"/>
                  <a:pt x="14878" y="6201"/>
                  <a:pt x="14770" y="6303"/>
                </a:cubicBezTo>
                <a:lnTo>
                  <a:pt x="14441" y="6617"/>
                </a:lnTo>
                <a:cubicBezTo>
                  <a:pt x="14001" y="7017"/>
                  <a:pt x="13561" y="7386"/>
                  <a:pt x="13112" y="7708"/>
                </a:cubicBezTo>
                <a:cubicBezTo>
                  <a:pt x="12664" y="8029"/>
                  <a:pt x="12215" y="8320"/>
                  <a:pt x="11760" y="8563"/>
                </a:cubicBezTo>
                <a:cubicBezTo>
                  <a:pt x="11305" y="8806"/>
                  <a:pt x="10847" y="9018"/>
                  <a:pt x="10389" y="9199"/>
                </a:cubicBezTo>
                <a:cubicBezTo>
                  <a:pt x="8551" y="9905"/>
                  <a:pt x="6683" y="10054"/>
                  <a:pt x="4827" y="9764"/>
                </a:cubicBezTo>
                <a:cubicBezTo>
                  <a:pt x="3899" y="9615"/>
                  <a:pt x="2974" y="9356"/>
                  <a:pt x="2055" y="8979"/>
                </a:cubicBezTo>
                <a:cubicBezTo>
                  <a:pt x="1594" y="8799"/>
                  <a:pt x="1136" y="8587"/>
                  <a:pt x="681" y="8336"/>
                </a:cubicBezTo>
                <a:cubicBezTo>
                  <a:pt x="455" y="8210"/>
                  <a:pt x="226" y="8084"/>
                  <a:pt x="0" y="7943"/>
                </a:cubicBezTo>
                <a:lnTo>
                  <a:pt x="0" y="7967"/>
                </a:lnTo>
                <a:cubicBezTo>
                  <a:pt x="226" y="8116"/>
                  <a:pt x="452" y="8249"/>
                  <a:pt x="678" y="8383"/>
                </a:cubicBezTo>
                <a:cubicBezTo>
                  <a:pt x="1133" y="8642"/>
                  <a:pt x="1591" y="8869"/>
                  <a:pt x="2049" y="9073"/>
                </a:cubicBezTo>
                <a:cubicBezTo>
                  <a:pt x="2968" y="9466"/>
                  <a:pt x="3893" y="9748"/>
                  <a:pt x="4824" y="9913"/>
                </a:cubicBezTo>
                <a:cubicBezTo>
                  <a:pt x="5752" y="10086"/>
                  <a:pt x="6686" y="10117"/>
                  <a:pt x="7617" y="10039"/>
                </a:cubicBezTo>
                <a:cubicBezTo>
                  <a:pt x="8548" y="9960"/>
                  <a:pt x="9479" y="9740"/>
                  <a:pt x="10401" y="9395"/>
                </a:cubicBezTo>
                <a:cubicBezTo>
                  <a:pt x="12245" y="8681"/>
                  <a:pt x="14059" y="7394"/>
                  <a:pt x="15764" y="5424"/>
                </a:cubicBezTo>
                <a:cubicBezTo>
                  <a:pt x="15975" y="5172"/>
                  <a:pt x="16189" y="4921"/>
                  <a:pt x="16397" y="4654"/>
                </a:cubicBezTo>
                <a:cubicBezTo>
                  <a:pt x="16607" y="4395"/>
                  <a:pt x="16812" y="4105"/>
                  <a:pt x="17020" y="3822"/>
                </a:cubicBezTo>
                <a:cubicBezTo>
                  <a:pt x="17123" y="3681"/>
                  <a:pt x="17225" y="3532"/>
                  <a:pt x="17325" y="3383"/>
                </a:cubicBezTo>
                <a:lnTo>
                  <a:pt x="17391" y="3289"/>
                </a:lnTo>
                <a:cubicBezTo>
                  <a:pt x="17472" y="3979"/>
                  <a:pt x="17566" y="4654"/>
                  <a:pt x="17662" y="5337"/>
                </a:cubicBezTo>
                <a:cubicBezTo>
                  <a:pt x="17825" y="6467"/>
                  <a:pt x="18009" y="7582"/>
                  <a:pt x="18207" y="8673"/>
                </a:cubicBezTo>
                <a:cubicBezTo>
                  <a:pt x="18406" y="9764"/>
                  <a:pt x="18626" y="10831"/>
                  <a:pt x="18855" y="11883"/>
                </a:cubicBezTo>
                <a:lnTo>
                  <a:pt x="19033" y="12668"/>
                </a:lnTo>
                <a:cubicBezTo>
                  <a:pt x="19093" y="12927"/>
                  <a:pt x="19153" y="13186"/>
                  <a:pt x="19217" y="13437"/>
                </a:cubicBezTo>
                <a:lnTo>
                  <a:pt x="19307" y="13822"/>
                </a:lnTo>
                <a:cubicBezTo>
                  <a:pt x="19337" y="13947"/>
                  <a:pt x="19370" y="14073"/>
                  <a:pt x="19404" y="14199"/>
                </a:cubicBezTo>
                <a:lnTo>
                  <a:pt x="19593" y="14960"/>
                </a:lnTo>
                <a:lnTo>
                  <a:pt x="19792" y="15706"/>
                </a:lnTo>
                <a:lnTo>
                  <a:pt x="19892" y="16082"/>
                </a:lnTo>
                <a:cubicBezTo>
                  <a:pt x="19925" y="16208"/>
                  <a:pt x="19961" y="16326"/>
                  <a:pt x="19994" y="16451"/>
                </a:cubicBezTo>
                <a:lnTo>
                  <a:pt x="20199" y="17181"/>
                </a:lnTo>
                <a:cubicBezTo>
                  <a:pt x="20268" y="17424"/>
                  <a:pt x="20341" y="17660"/>
                  <a:pt x="20410" y="17903"/>
                </a:cubicBezTo>
                <a:cubicBezTo>
                  <a:pt x="20482" y="18139"/>
                  <a:pt x="20551" y="18382"/>
                  <a:pt x="20624" y="18617"/>
                </a:cubicBezTo>
                <a:lnTo>
                  <a:pt x="20844" y="19316"/>
                </a:lnTo>
                <a:lnTo>
                  <a:pt x="20952" y="19669"/>
                </a:lnTo>
                <a:lnTo>
                  <a:pt x="21067" y="20015"/>
                </a:lnTo>
                <a:lnTo>
                  <a:pt x="21293" y="20705"/>
                </a:lnTo>
                <a:cubicBezTo>
                  <a:pt x="21368" y="20933"/>
                  <a:pt x="21446" y="21153"/>
                  <a:pt x="21525" y="21380"/>
                </a:cubicBezTo>
                <a:lnTo>
                  <a:pt x="21600" y="21600"/>
                </a:lnTo>
                <a:lnTo>
                  <a:pt x="21600" y="21498"/>
                </a:lnTo>
                <a:lnTo>
                  <a:pt x="21549" y="21302"/>
                </a:ln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a:p>
        </p:txBody>
      </p:sp>
    </p:spTree>
    <p:extLst>
      <p:ext uri="{BB962C8B-B14F-4D97-AF65-F5344CB8AC3E}">
        <p14:creationId xmlns:p14="http://schemas.microsoft.com/office/powerpoint/2010/main" val="694693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Man climbing glacier with ice pick">
            <a:extLst>
              <a:ext uri="{FF2B5EF4-FFF2-40B4-BE49-F238E27FC236}">
                <a16:creationId xmlns:a16="http://schemas.microsoft.com/office/drawing/2014/main" id="{ED1DA923-13F8-4992-BCA2-7122964D6C6A}"/>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39757" r="39757"/>
          <a:stretch/>
        </p:blipFill>
        <p:spPr/>
      </p:pic>
      <p:sp>
        <p:nvSpPr>
          <p:cNvPr id="2" name="Title 1">
            <a:extLst>
              <a:ext uri="{FF2B5EF4-FFF2-40B4-BE49-F238E27FC236}">
                <a16:creationId xmlns:a16="http://schemas.microsoft.com/office/drawing/2014/main" id="{C979A0C9-2316-4B6E-8413-C76323A40DC2}"/>
              </a:ext>
            </a:extLst>
          </p:cNvPr>
          <p:cNvSpPr>
            <a:spLocks noGrp="1"/>
          </p:cNvSpPr>
          <p:nvPr>
            <p:ph type="title"/>
          </p:nvPr>
        </p:nvSpPr>
        <p:spPr/>
        <p:txBody>
          <a:bodyPr/>
          <a:lstStyle/>
          <a:p>
            <a:r>
              <a:rPr lang="en-US" dirty="0">
                <a:solidFill>
                  <a:schemeClr val="accent2">
                    <a:lumMod val="75000"/>
                  </a:schemeClr>
                </a:solidFill>
              </a:rPr>
              <a:t>Examples of Risk</a:t>
            </a:r>
          </a:p>
        </p:txBody>
      </p:sp>
      <p:sp>
        <p:nvSpPr>
          <p:cNvPr id="3" name="Content Placeholder 2">
            <a:extLst>
              <a:ext uri="{FF2B5EF4-FFF2-40B4-BE49-F238E27FC236}">
                <a16:creationId xmlns:a16="http://schemas.microsoft.com/office/drawing/2014/main" id="{54BA9CC8-C8C9-4F16-AFB3-7D6A8030C0EB}"/>
              </a:ext>
            </a:extLst>
          </p:cNvPr>
          <p:cNvSpPr>
            <a:spLocks noGrp="1"/>
          </p:cNvSpPr>
          <p:nvPr>
            <p:ph idx="1"/>
          </p:nvPr>
        </p:nvSpPr>
        <p:spPr>
          <a:xfrm>
            <a:off x="788566" y="1217190"/>
            <a:ext cx="5977994" cy="4833938"/>
          </a:xfrm>
        </p:spPr>
        <p:txBody>
          <a:bodyPr>
            <a:noAutofit/>
          </a:bodyPr>
          <a:lstStyle/>
          <a:p>
            <a:pPr>
              <a:lnSpc>
                <a:spcPct val="100000"/>
              </a:lnSpc>
              <a:spcAft>
                <a:spcPts val="0"/>
              </a:spcAft>
            </a:pPr>
            <a:r>
              <a:rPr lang="en-US" sz="2000" b="1" dirty="0">
                <a:solidFill>
                  <a:schemeClr val="accent2">
                    <a:lumMod val="60000"/>
                    <a:lumOff val="40000"/>
                  </a:schemeClr>
                </a:solidFill>
              </a:rPr>
              <a:t>Vendor risk</a:t>
            </a:r>
          </a:p>
          <a:p>
            <a:pPr lvl="1">
              <a:lnSpc>
                <a:spcPct val="100000"/>
              </a:lnSpc>
              <a:spcAft>
                <a:spcPts val="0"/>
              </a:spcAft>
            </a:pPr>
            <a:r>
              <a:rPr lang="en-US" sz="1800" b="1" dirty="0">
                <a:solidFill>
                  <a:schemeClr val="accent2">
                    <a:lumMod val="60000"/>
                    <a:lumOff val="40000"/>
                  </a:schemeClr>
                </a:solidFill>
              </a:rPr>
              <a:t>Can vendor perform?</a:t>
            </a:r>
          </a:p>
          <a:p>
            <a:pPr>
              <a:lnSpc>
                <a:spcPct val="100000"/>
              </a:lnSpc>
              <a:spcAft>
                <a:spcPts val="0"/>
              </a:spcAft>
            </a:pPr>
            <a:r>
              <a:rPr lang="en-US" sz="2000" b="1" dirty="0">
                <a:solidFill>
                  <a:schemeClr val="accent2">
                    <a:lumMod val="60000"/>
                    <a:lumOff val="40000"/>
                  </a:schemeClr>
                </a:solidFill>
              </a:rPr>
              <a:t>Market risk</a:t>
            </a:r>
          </a:p>
          <a:p>
            <a:pPr lvl="1">
              <a:lnSpc>
                <a:spcPct val="100000"/>
              </a:lnSpc>
              <a:spcAft>
                <a:spcPts val="0"/>
              </a:spcAft>
            </a:pPr>
            <a:r>
              <a:rPr lang="en-US" sz="1800" b="1" dirty="0">
                <a:solidFill>
                  <a:schemeClr val="accent2">
                    <a:lumMod val="60000"/>
                    <a:lumOff val="40000"/>
                  </a:schemeClr>
                </a:solidFill>
              </a:rPr>
              <a:t>Do supply chain issues exist?</a:t>
            </a:r>
          </a:p>
          <a:p>
            <a:pPr>
              <a:lnSpc>
                <a:spcPct val="100000"/>
              </a:lnSpc>
              <a:spcAft>
                <a:spcPts val="0"/>
              </a:spcAft>
            </a:pPr>
            <a:r>
              <a:rPr lang="en-US" sz="2000" b="1" dirty="0">
                <a:solidFill>
                  <a:schemeClr val="accent2">
                    <a:lumMod val="60000"/>
                    <a:lumOff val="40000"/>
                  </a:schemeClr>
                </a:solidFill>
              </a:rPr>
              <a:t>Product/Service risk</a:t>
            </a:r>
          </a:p>
          <a:p>
            <a:pPr lvl="1">
              <a:lnSpc>
                <a:spcPct val="100000"/>
              </a:lnSpc>
              <a:spcAft>
                <a:spcPts val="0"/>
              </a:spcAft>
            </a:pPr>
            <a:r>
              <a:rPr lang="en-US" sz="1800" b="1" dirty="0">
                <a:solidFill>
                  <a:schemeClr val="accent2">
                    <a:lumMod val="60000"/>
                    <a:lumOff val="40000"/>
                  </a:schemeClr>
                </a:solidFill>
              </a:rPr>
              <a:t>Is the product/service dangerous?</a:t>
            </a:r>
          </a:p>
          <a:p>
            <a:pPr>
              <a:lnSpc>
                <a:spcPct val="100000"/>
              </a:lnSpc>
              <a:spcAft>
                <a:spcPts val="0"/>
              </a:spcAft>
            </a:pPr>
            <a:r>
              <a:rPr lang="en-US" sz="2000" b="1" dirty="0">
                <a:solidFill>
                  <a:schemeClr val="accent2">
                    <a:lumMod val="60000"/>
                    <a:lumOff val="40000"/>
                  </a:schemeClr>
                </a:solidFill>
              </a:rPr>
              <a:t>Procurement/Contract Risk</a:t>
            </a:r>
          </a:p>
          <a:p>
            <a:pPr lvl="1">
              <a:lnSpc>
                <a:spcPct val="100000"/>
              </a:lnSpc>
              <a:spcAft>
                <a:spcPts val="0"/>
              </a:spcAft>
            </a:pPr>
            <a:r>
              <a:rPr lang="en-US" sz="1800" b="1" dirty="0">
                <a:solidFill>
                  <a:schemeClr val="accent2">
                    <a:lumMod val="60000"/>
                    <a:lumOff val="40000"/>
                  </a:schemeClr>
                </a:solidFill>
              </a:rPr>
              <a:t>Do specifications meet end user needs?</a:t>
            </a:r>
          </a:p>
          <a:p>
            <a:pPr lvl="1">
              <a:lnSpc>
                <a:spcPct val="100000"/>
              </a:lnSpc>
              <a:spcAft>
                <a:spcPts val="0"/>
              </a:spcAft>
            </a:pPr>
            <a:r>
              <a:rPr lang="en-US" sz="1800" b="1" dirty="0">
                <a:solidFill>
                  <a:schemeClr val="accent2">
                    <a:lumMod val="60000"/>
                    <a:lumOff val="40000"/>
                  </a:schemeClr>
                </a:solidFill>
              </a:rPr>
              <a:t>Has adequate competition occurred?</a:t>
            </a:r>
          </a:p>
          <a:p>
            <a:pPr lvl="1">
              <a:lnSpc>
                <a:spcPct val="100000"/>
              </a:lnSpc>
              <a:spcAft>
                <a:spcPts val="0"/>
              </a:spcAft>
            </a:pPr>
            <a:r>
              <a:rPr lang="en-US" sz="1800" b="1" dirty="0">
                <a:solidFill>
                  <a:schemeClr val="accent2">
                    <a:lumMod val="60000"/>
                    <a:lumOff val="40000"/>
                  </a:schemeClr>
                </a:solidFill>
              </a:rPr>
              <a:t>Are there funding issues?</a:t>
            </a:r>
          </a:p>
          <a:p>
            <a:pPr lvl="1">
              <a:lnSpc>
                <a:spcPct val="100000"/>
              </a:lnSpc>
              <a:spcAft>
                <a:spcPts val="0"/>
              </a:spcAft>
            </a:pPr>
            <a:r>
              <a:rPr lang="en-US" sz="1800" b="1" dirty="0">
                <a:solidFill>
                  <a:schemeClr val="accent2">
                    <a:lumMod val="60000"/>
                    <a:lumOff val="40000"/>
                  </a:schemeClr>
                </a:solidFill>
              </a:rPr>
              <a:t>Are terms and conditions sufficient?</a:t>
            </a:r>
            <a:endParaRPr lang="en-US" sz="2400" b="1" dirty="0">
              <a:solidFill>
                <a:schemeClr val="accent2">
                  <a:lumMod val="60000"/>
                  <a:lumOff val="40000"/>
                </a:schemeClr>
              </a:solidFill>
            </a:endParaRPr>
          </a:p>
        </p:txBody>
      </p:sp>
      <p:sp>
        <p:nvSpPr>
          <p:cNvPr id="6" name="Slide Number Placeholder 5">
            <a:extLst>
              <a:ext uri="{FF2B5EF4-FFF2-40B4-BE49-F238E27FC236}">
                <a16:creationId xmlns:a16="http://schemas.microsoft.com/office/drawing/2014/main" id="{12E59EF9-F671-42F2-8A2A-0A2B220CAC46}"/>
              </a:ext>
            </a:extLst>
          </p:cNvPr>
          <p:cNvSpPr>
            <a:spLocks noGrp="1"/>
          </p:cNvSpPr>
          <p:nvPr>
            <p:ph type="sldNum" sz="quarter" idx="12"/>
          </p:nvPr>
        </p:nvSpPr>
        <p:spPr/>
        <p:txBody>
          <a:bodyPr/>
          <a:lstStyle/>
          <a:p>
            <a:fld id="{9319E888-69DF-4A19-BF5D-F6CF70DE7D06}" type="slidenum">
              <a:rPr lang="en-US" smtClean="0"/>
              <a:pPr/>
              <a:t>6</a:t>
            </a:fld>
            <a:endParaRPr lang="en-US"/>
          </a:p>
        </p:txBody>
      </p:sp>
      <p:sp>
        <p:nvSpPr>
          <p:cNvPr id="8" name="Shape">
            <a:extLst>
              <a:ext uri="{FF2B5EF4-FFF2-40B4-BE49-F238E27FC236}">
                <a16:creationId xmlns:a16="http://schemas.microsoft.com/office/drawing/2014/main" id="{9EE6FB8A-2997-C942-ABCF-E119BECD86B2}"/>
              </a:ext>
            </a:extLst>
          </p:cNvPr>
          <p:cNvSpPr/>
          <p:nvPr/>
        </p:nvSpPr>
        <p:spPr>
          <a:xfrm>
            <a:off x="1901192" y="0"/>
            <a:ext cx="7244077" cy="6858000"/>
          </a:xfrm>
          <a:custGeom>
            <a:avLst/>
            <a:gdLst/>
            <a:ahLst/>
            <a:cxnLst>
              <a:cxn ang="0">
                <a:pos x="wd2" y="hd2"/>
              </a:cxn>
              <a:cxn ang="5400000">
                <a:pos x="wd2" y="hd2"/>
              </a:cxn>
              <a:cxn ang="10800000">
                <a:pos x="wd2" y="hd2"/>
              </a:cxn>
              <a:cxn ang="16200000">
                <a:pos x="wd2" y="hd2"/>
              </a:cxn>
            </a:cxnLst>
            <a:rect l="0" t="0" r="r" b="b"/>
            <a:pathLst>
              <a:path w="21600" h="21600" extrusionOk="0">
                <a:moveTo>
                  <a:pt x="21502" y="12715"/>
                </a:moveTo>
                <a:lnTo>
                  <a:pt x="21373" y="12819"/>
                </a:lnTo>
                <a:cubicBezTo>
                  <a:pt x="21331" y="12856"/>
                  <a:pt x="21286" y="12888"/>
                  <a:pt x="21240" y="12920"/>
                </a:cubicBezTo>
                <a:lnTo>
                  <a:pt x="20714" y="13326"/>
                </a:lnTo>
                <a:cubicBezTo>
                  <a:pt x="20627" y="13394"/>
                  <a:pt x="20536" y="13458"/>
                  <a:pt x="20449" y="13523"/>
                </a:cubicBezTo>
                <a:lnTo>
                  <a:pt x="20180" y="13720"/>
                </a:lnTo>
                <a:lnTo>
                  <a:pt x="19911" y="13916"/>
                </a:lnTo>
                <a:cubicBezTo>
                  <a:pt x="19820" y="13981"/>
                  <a:pt x="19729" y="14041"/>
                  <a:pt x="19638" y="14105"/>
                </a:cubicBezTo>
                <a:cubicBezTo>
                  <a:pt x="19457" y="14230"/>
                  <a:pt x="19275" y="14358"/>
                  <a:pt x="19093" y="14479"/>
                </a:cubicBezTo>
                <a:lnTo>
                  <a:pt x="18540" y="14841"/>
                </a:lnTo>
                <a:cubicBezTo>
                  <a:pt x="18355" y="14965"/>
                  <a:pt x="18169" y="15078"/>
                  <a:pt x="17980" y="15194"/>
                </a:cubicBezTo>
                <a:cubicBezTo>
                  <a:pt x="17791" y="15311"/>
                  <a:pt x="17605" y="15427"/>
                  <a:pt x="17416" y="15540"/>
                </a:cubicBezTo>
                <a:lnTo>
                  <a:pt x="16848" y="15873"/>
                </a:lnTo>
                <a:lnTo>
                  <a:pt x="16272" y="16195"/>
                </a:lnTo>
                <a:cubicBezTo>
                  <a:pt x="15890" y="16404"/>
                  <a:pt x="15507" y="16609"/>
                  <a:pt x="15117" y="16806"/>
                </a:cubicBezTo>
                <a:cubicBezTo>
                  <a:pt x="15121" y="16713"/>
                  <a:pt x="15125" y="16621"/>
                  <a:pt x="15132" y="16529"/>
                </a:cubicBezTo>
                <a:cubicBezTo>
                  <a:pt x="15144" y="16275"/>
                  <a:pt x="15155" y="16022"/>
                  <a:pt x="15178" y="15773"/>
                </a:cubicBezTo>
                <a:lnTo>
                  <a:pt x="15231" y="15018"/>
                </a:lnTo>
                <a:lnTo>
                  <a:pt x="15242" y="14829"/>
                </a:lnTo>
                <a:lnTo>
                  <a:pt x="15257" y="14640"/>
                </a:lnTo>
                <a:lnTo>
                  <a:pt x="15291" y="14262"/>
                </a:lnTo>
                <a:lnTo>
                  <a:pt x="15325" y="13884"/>
                </a:lnTo>
                <a:lnTo>
                  <a:pt x="15340" y="13695"/>
                </a:lnTo>
                <a:lnTo>
                  <a:pt x="15359" y="13507"/>
                </a:lnTo>
                <a:lnTo>
                  <a:pt x="15439" y="12755"/>
                </a:lnTo>
                <a:lnTo>
                  <a:pt x="15458" y="12566"/>
                </a:lnTo>
                <a:lnTo>
                  <a:pt x="15481" y="12377"/>
                </a:lnTo>
                <a:lnTo>
                  <a:pt x="15530" y="12004"/>
                </a:lnTo>
                <a:cubicBezTo>
                  <a:pt x="15587" y="11501"/>
                  <a:pt x="15666" y="11003"/>
                  <a:pt x="15738" y="10505"/>
                </a:cubicBezTo>
                <a:cubicBezTo>
                  <a:pt x="15821" y="10006"/>
                  <a:pt x="15897" y="9508"/>
                  <a:pt x="15992" y="9014"/>
                </a:cubicBezTo>
                <a:cubicBezTo>
                  <a:pt x="16037" y="8765"/>
                  <a:pt x="16079" y="8519"/>
                  <a:pt x="16132" y="8270"/>
                </a:cubicBezTo>
                <a:lnTo>
                  <a:pt x="16208" y="7901"/>
                </a:lnTo>
                <a:cubicBezTo>
                  <a:pt x="16234" y="7776"/>
                  <a:pt x="16257" y="7651"/>
                  <a:pt x="16283" y="7531"/>
                </a:cubicBezTo>
                <a:cubicBezTo>
                  <a:pt x="16492" y="6546"/>
                  <a:pt x="16734" y="5570"/>
                  <a:pt x="17003" y="4601"/>
                </a:cubicBezTo>
                <a:cubicBezTo>
                  <a:pt x="17037" y="4481"/>
                  <a:pt x="17071" y="4360"/>
                  <a:pt x="17105" y="4240"/>
                </a:cubicBezTo>
                <a:lnTo>
                  <a:pt x="17211" y="3878"/>
                </a:lnTo>
                <a:cubicBezTo>
                  <a:pt x="17245" y="3757"/>
                  <a:pt x="17283" y="3637"/>
                  <a:pt x="17321" y="3516"/>
                </a:cubicBezTo>
                <a:lnTo>
                  <a:pt x="17431" y="3155"/>
                </a:lnTo>
                <a:cubicBezTo>
                  <a:pt x="17506" y="2913"/>
                  <a:pt x="17586" y="2676"/>
                  <a:pt x="17666" y="2439"/>
                </a:cubicBezTo>
                <a:cubicBezTo>
                  <a:pt x="17749" y="2202"/>
                  <a:pt x="17828" y="1965"/>
                  <a:pt x="17915" y="1728"/>
                </a:cubicBezTo>
                <a:cubicBezTo>
                  <a:pt x="18082" y="1254"/>
                  <a:pt x="18264" y="788"/>
                  <a:pt x="18453" y="321"/>
                </a:cubicBezTo>
                <a:cubicBezTo>
                  <a:pt x="18499" y="213"/>
                  <a:pt x="18544" y="104"/>
                  <a:pt x="18590" y="0"/>
                </a:cubicBezTo>
                <a:lnTo>
                  <a:pt x="18476" y="0"/>
                </a:lnTo>
                <a:cubicBezTo>
                  <a:pt x="18430" y="88"/>
                  <a:pt x="18385" y="177"/>
                  <a:pt x="18340" y="265"/>
                </a:cubicBezTo>
                <a:cubicBezTo>
                  <a:pt x="18116" y="715"/>
                  <a:pt x="17908" y="1173"/>
                  <a:pt x="17707" y="1640"/>
                </a:cubicBezTo>
                <a:cubicBezTo>
                  <a:pt x="17605" y="1873"/>
                  <a:pt x="17514" y="2106"/>
                  <a:pt x="17419" y="2343"/>
                </a:cubicBezTo>
                <a:cubicBezTo>
                  <a:pt x="17328" y="2580"/>
                  <a:pt x="17238" y="2813"/>
                  <a:pt x="17151" y="3050"/>
                </a:cubicBezTo>
                <a:cubicBezTo>
                  <a:pt x="16976" y="3524"/>
                  <a:pt x="16813" y="4007"/>
                  <a:pt x="16662" y="4489"/>
                </a:cubicBezTo>
                <a:lnTo>
                  <a:pt x="16548" y="4850"/>
                </a:lnTo>
                <a:cubicBezTo>
                  <a:pt x="16511" y="4971"/>
                  <a:pt x="16473" y="5092"/>
                  <a:pt x="16439" y="5216"/>
                </a:cubicBezTo>
                <a:lnTo>
                  <a:pt x="16333" y="5582"/>
                </a:lnTo>
                <a:cubicBezTo>
                  <a:pt x="16298" y="5702"/>
                  <a:pt x="16261" y="5827"/>
                  <a:pt x="16230" y="5948"/>
                </a:cubicBezTo>
                <a:cubicBezTo>
                  <a:pt x="16166" y="6193"/>
                  <a:pt x="16102" y="6438"/>
                  <a:pt x="16037" y="6683"/>
                </a:cubicBezTo>
                <a:lnTo>
                  <a:pt x="15859" y="7426"/>
                </a:lnTo>
                <a:cubicBezTo>
                  <a:pt x="15802" y="7676"/>
                  <a:pt x="15749" y="7925"/>
                  <a:pt x="15696" y="8174"/>
                </a:cubicBezTo>
                <a:cubicBezTo>
                  <a:pt x="15640" y="8423"/>
                  <a:pt x="15594" y="8672"/>
                  <a:pt x="15545" y="8921"/>
                </a:cubicBezTo>
                <a:cubicBezTo>
                  <a:pt x="15496" y="9170"/>
                  <a:pt x="15450" y="9420"/>
                  <a:pt x="15409" y="9673"/>
                </a:cubicBezTo>
                <a:lnTo>
                  <a:pt x="15284" y="10428"/>
                </a:lnTo>
                <a:cubicBezTo>
                  <a:pt x="15132" y="11437"/>
                  <a:pt x="15011" y="12450"/>
                  <a:pt x="14924" y="13462"/>
                </a:cubicBezTo>
                <a:lnTo>
                  <a:pt x="14909" y="13651"/>
                </a:lnTo>
                <a:lnTo>
                  <a:pt x="14897" y="13840"/>
                </a:lnTo>
                <a:lnTo>
                  <a:pt x="14871" y="14222"/>
                </a:lnTo>
                <a:lnTo>
                  <a:pt x="14844" y="14604"/>
                </a:lnTo>
                <a:lnTo>
                  <a:pt x="14833" y="14793"/>
                </a:lnTo>
                <a:lnTo>
                  <a:pt x="14825" y="14985"/>
                </a:lnTo>
                <a:lnTo>
                  <a:pt x="14791" y="15749"/>
                </a:lnTo>
                <a:cubicBezTo>
                  <a:pt x="14780" y="16002"/>
                  <a:pt x="14780" y="16259"/>
                  <a:pt x="14772" y="16512"/>
                </a:cubicBezTo>
                <a:cubicBezTo>
                  <a:pt x="14769" y="16669"/>
                  <a:pt x="14769" y="16826"/>
                  <a:pt x="14765" y="16979"/>
                </a:cubicBezTo>
                <a:cubicBezTo>
                  <a:pt x="14485" y="17119"/>
                  <a:pt x="14204" y="17256"/>
                  <a:pt x="13920" y="17384"/>
                </a:cubicBezTo>
                <a:cubicBezTo>
                  <a:pt x="13125" y="17758"/>
                  <a:pt x="12326" y="18108"/>
                  <a:pt x="11512" y="18433"/>
                </a:cubicBezTo>
                <a:lnTo>
                  <a:pt x="11209" y="18558"/>
                </a:lnTo>
                <a:cubicBezTo>
                  <a:pt x="11107" y="18598"/>
                  <a:pt x="11005" y="18638"/>
                  <a:pt x="10902" y="18674"/>
                </a:cubicBezTo>
                <a:cubicBezTo>
                  <a:pt x="10698" y="18751"/>
                  <a:pt x="10493" y="18831"/>
                  <a:pt x="10289" y="18908"/>
                </a:cubicBezTo>
                <a:lnTo>
                  <a:pt x="9672" y="19129"/>
                </a:lnTo>
                <a:lnTo>
                  <a:pt x="9516" y="19185"/>
                </a:lnTo>
                <a:lnTo>
                  <a:pt x="9361" y="19237"/>
                </a:lnTo>
                <a:lnTo>
                  <a:pt x="9050" y="19342"/>
                </a:lnTo>
                <a:lnTo>
                  <a:pt x="8740" y="19446"/>
                </a:lnTo>
                <a:cubicBezTo>
                  <a:pt x="8638" y="19482"/>
                  <a:pt x="8532" y="19514"/>
                  <a:pt x="8429" y="19546"/>
                </a:cubicBezTo>
                <a:cubicBezTo>
                  <a:pt x="8221" y="19615"/>
                  <a:pt x="8013" y="19683"/>
                  <a:pt x="7808" y="19747"/>
                </a:cubicBezTo>
                <a:lnTo>
                  <a:pt x="7184" y="19936"/>
                </a:lnTo>
                <a:cubicBezTo>
                  <a:pt x="6975" y="20001"/>
                  <a:pt x="6767" y="20057"/>
                  <a:pt x="6555" y="20117"/>
                </a:cubicBezTo>
                <a:cubicBezTo>
                  <a:pt x="5718" y="20358"/>
                  <a:pt x="4874" y="20579"/>
                  <a:pt x="4029" y="20776"/>
                </a:cubicBezTo>
                <a:cubicBezTo>
                  <a:pt x="3181" y="20977"/>
                  <a:pt x="2333" y="21166"/>
                  <a:pt x="1481" y="21331"/>
                </a:cubicBezTo>
                <a:cubicBezTo>
                  <a:pt x="988" y="21427"/>
                  <a:pt x="492" y="21516"/>
                  <a:pt x="0" y="21600"/>
                </a:cubicBezTo>
                <a:lnTo>
                  <a:pt x="651" y="21600"/>
                </a:lnTo>
                <a:cubicBezTo>
                  <a:pt x="935" y="21548"/>
                  <a:pt x="1216" y="21500"/>
                  <a:pt x="1500" y="21443"/>
                </a:cubicBezTo>
                <a:cubicBezTo>
                  <a:pt x="2355" y="21279"/>
                  <a:pt x="3207" y="21094"/>
                  <a:pt x="4056" y="20897"/>
                </a:cubicBezTo>
                <a:cubicBezTo>
                  <a:pt x="4904" y="20696"/>
                  <a:pt x="5748" y="20471"/>
                  <a:pt x="6585" y="20230"/>
                </a:cubicBezTo>
                <a:cubicBezTo>
                  <a:pt x="6794" y="20169"/>
                  <a:pt x="7006" y="20109"/>
                  <a:pt x="7214" y="20045"/>
                </a:cubicBezTo>
                <a:lnTo>
                  <a:pt x="7839" y="19852"/>
                </a:lnTo>
                <a:cubicBezTo>
                  <a:pt x="8047" y="19788"/>
                  <a:pt x="8255" y="19719"/>
                  <a:pt x="8464" y="19651"/>
                </a:cubicBezTo>
                <a:cubicBezTo>
                  <a:pt x="8566" y="19615"/>
                  <a:pt x="8672" y="19583"/>
                  <a:pt x="8774" y="19551"/>
                </a:cubicBezTo>
                <a:lnTo>
                  <a:pt x="9085" y="19442"/>
                </a:lnTo>
                <a:lnTo>
                  <a:pt x="9395" y="19333"/>
                </a:lnTo>
                <a:lnTo>
                  <a:pt x="9550" y="19281"/>
                </a:lnTo>
                <a:lnTo>
                  <a:pt x="9706" y="19225"/>
                </a:lnTo>
                <a:lnTo>
                  <a:pt x="10323" y="19000"/>
                </a:lnTo>
                <a:cubicBezTo>
                  <a:pt x="10527" y="18924"/>
                  <a:pt x="10732" y="18843"/>
                  <a:pt x="10936" y="18767"/>
                </a:cubicBezTo>
                <a:cubicBezTo>
                  <a:pt x="11039" y="18727"/>
                  <a:pt x="11141" y="18691"/>
                  <a:pt x="11243" y="18646"/>
                </a:cubicBezTo>
                <a:lnTo>
                  <a:pt x="11546" y="18522"/>
                </a:lnTo>
                <a:lnTo>
                  <a:pt x="11849" y="18397"/>
                </a:lnTo>
                <a:cubicBezTo>
                  <a:pt x="11951" y="18357"/>
                  <a:pt x="12053" y="18317"/>
                  <a:pt x="12152" y="18273"/>
                </a:cubicBezTo>
                <a:lnTo>
                  <a:pt x="12758" y="18011"/>
                </a:lnTo>
                <a:cubicBezTo>
                  <a:pt x="12959" y="17923"/>
                  <a:pt x="13159" y="17831"/>
                  <a:pt x="13356" y="17742"/>
                </a:cubicBezTo>
                <a:lnTo>
                  <a:pt x="13655" y="17605"/>
                </a:lnTo>
                <a:lnTo>
                  <a:pt x="13951" y="17461"/>
                </a:lnTo>
                <a:cubicBezTo>
                  <a:pt x="14223" y="17332"/>
                  <a:pt x="14492" y="17200"/>
                  <a:pt x="14761" y="17067"/>
                </a:cubicBezTo>
                <a:cubicBezTo>
                  <a:pt x="14750" y="18582"/>
                  <a:pt x="14814" y="20093"/>
                  <a:pt x="14954" y="21600"/>
                </a:cubicBezTo>
                <a:lnTo>
                  <a:pt x="15041" y="21600"/>
                </a:lnTo>
                <a:cubicBezTo>
                  <a:pt x="15019" y="20029"/>
                  <a:pt x="15034" y="18457"/>
                  <a:pt x="15106" y="16894"/>
                </a:cubicBezTo>
                <a:cubicBezTo>
                  <a:pt x="15507" y="16685"/>
                  <a:pt x="15905" y="16472"/>
                  <a:pt x="16298" y="16255"/>
                </a:cubicBezTo>
                <a:lnTo>
                  <a:pt x="16874" y="15930"/>
                </a:lnTo>
                <a:lnTo>
                  <a:pt x="17442" y="15592"/>
                </a:lnTo>
                <a:cubicBezTo>
                  <a:pt x="17631" y="15480"/>
                  <a:pt x="17817" y="15359"/>
                  <a:pt x="18006" y="15243"/>
                </a:cubicBezTo>
                <a:cubicBezTo>
                  <a:pt x="18192" y="15126"/>
                  <a:pt x="18381" y="15009"/>
                  <a:pt x="18563" y="14885"/>
                </a:cubicBezTo>
                <a:lnTo>
                  <a:pt x="19116" y="14515"/>
                </a:lnTo>
                <a:cubicBezTo>
                  <a:pt x="19298" y="14391"/>
                  <a:pt x="19479" y="14262"/>
                  <a:pt x="19661" y="14133"/>
                </a:cubicBezTo>
                <a:cubicBezTo>
                  <a:pt x="19752" y="14069"/>
                  <a:pt x="19843" y="14005"/>
                  <a:pt x="19934" y="13941"/>
                </a:cubicBezTo>
                <a:lnTo>
                  <a:pt x="20199" y="13744"/>
                </a:lnTo>
                <a:lnTo>
                  <a:pt x="20464" y="13547"/>
                </a:lnTo>
                <a:cubicBezTo>
                  <a:pt x="20551" y="13478"/>
                  <a:pt x="20642" y="13414"/>
                  <a:pt x="20729" y="13346"/>
                </a:cubicBezTo>
                <a:lnTo>
                  <a:pt x="21252" y="12936"/>
                </a:lnTo>
                <a:cubicBezTo>
                  <a:pt x="21293" y="12900"/>
                  <a:pt x="21339" y="12868"/>
                  <a:pt x="21380" y="12831"/>
                </a:cubicBezTo>
                <a:lnTo>
                  <a:pt x="21509" y="12723"/>
                </a:lnTo>
                <a:lnTo>
                  <a:pt x="21600" y="12647"/>
                </a:lnTo>
                <a:lnTo>
                  <a:pt x="21600" y="12626"/>
                </a:lnTo>
                <a:lnTo>
                  <a:pt x="21502" y="12715"/>
                </a:ln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dirty="0"/>
          </a:p>
        </p:txBody>
      </p:sp>
    </p:spTree>
    <p:extLst>
      <p:ext uri="{BB962C8B-B14F-4D97-AF65-F5344CB8AC3E}">
        <p14:creationId xmlns:p14="http://schemas.microsoft.com/office/powerpoint/2010/main" val="2447290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F849CA96-2C78-4074-8400-B8F7ED337505}"/>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119" b="1119"/>
          <a:stretch/>
        </p:blipFill>
        <p:spPr/>
      </p:pic>
      <p:sp>
        <p:nvSpPr>
          <p:cNvPr id="4" name="Title 3">
            <a:extLst>
              <a:ext uri="{FF2B5EF4-FFF2-40B4-BE49-F238E27FC236}">
                <a16:creationId xmlns:a16="http://schemas.microsoft.com/office/drawing/2014/main" id="{7F8F5022-268D-41E7-A02E-D4A6A18EEAC7}"/>
              </a:ext>
            </a:extLst>
          </p:cNvPr>
          <p:cNvSpPr>
            <a:spLocks noGrp="1"/>
          </p:cNvSpPr>
          <p:nvPr>
            <p:ph type="title"/>
          </p:nvPr>
        </p:nvSpPr>
        <p:spPr>
          <a:xfrm>
            <a:off x="623888" y="1709738"/>
            <a:ext cx="3556226" cy="1843087"/>
          </a:xfrm>
        </p:spPr>
        <p:txBody>
          <a:bodyPr>
            <a:normAutofit/>
          </a:bodyPr>
          <a:lstStyle/>
          <a:p>
            <a:r>
              <a:rPr lang="en-US" sz="5400" dirty="0">
                <a:solidFill>
                  <a:schemeClr val="accent2">
                    <a:lumMod val="75000"/>
                  </a:schemeClr>
                </a:solidFill>
              </a:rPr>
              <a:t>Probability</a:t>
            </a:r>
          </a:p>
        </p:txBody>
      </p:sp>
      <p:sp>
        <p:nvSpPr>
          <p:cNvPr id="5" name="Text Placeholder 4">
            <a:extLst>
              <a:ext uri="{FF2B5EF4-FFF2-40B4-BE49-F238E27FC236}">
                <a16:creationId xmlns:a16="http://schemas.microsoft.com/office/drawing/2014/main" id="{00520C93-D099-4204-BCD6-F4B5C8F9B654}"/>
              </a:ext>
            </a:extLst>
          </p:cNvPr>
          <p:cNvSpPr>
            <a:spLocks noGrp="1"/>
          </p:cNvSpPr>
          <p:nvPr>
            <p:ph type="body" idx="1"/>
          </p:nvPr>
        </p:nvSpPr>
        <p:spPr>
          <a:xfrm>
            <a:off x="623888" y="4057651"/>
            <a:ext cx="3556226" cy="2032000"/>
          </a:xfrm>
        </p:spPr>
        <p:txBody>
          <a:bodyPr>
            <a:normAutofit/>
          </a:bodyPr>
          <a:lstStyle/>
          <a:p>
            <a:r>
              <a:rPr lang="en-US" sz="3200" dirty="0">
                <a:solidFill>
                  <a:schemeClr val="accent1">
                    <a:lumMod val="60000"/>
                    <a:lumOff val="40000"/>
                  </a:schemeClr>
                </a:solidFill>
              </a:rPr>
              <a:t>How likely is the risk?</a:t>
            </a:r>
          </a:p>
        </p:txBody>
      </p:sp>
      <p:sp>
        <p:nvSpPr>
          <p:cNvPr id="6" name="Slide Number Placeholder 5">
            <a:extLst>
              <a:ext uri="{FF2B5EF4-FFF2-40B4-BE49-F238E27FC236}">
                <a16:creationId xmlns:a16="http://schemas.microsoft.com/office/drawing/2014/main" id="{4E1E11D9-2B6A-419D-84D0-A3D3BB7C228B}"/>
              </a:ext>
            </a:extLst>
          </p:cNvPr>
          <p:cNvSpPr>
            <a:spLocks noGrp="1"/>
          </p:cNvSpPr>
          <p:nvPr>
            <p:ph type="sldNum" sz="quarter" idx="12"/>
          </p:nvPr>
        </p:nvSpPr>
        <p:spPr/>
        <p:txBody>
          <a:bodyPr/>
          <a:lstStyle/>
          <a:p>
            <a:fld id="{9319E888-69DF-4A19-BF5D-F6CF70DE7D06}" type="slidenum">
              <a:rPr lang="en-US" smtClean="0"/>
              <a:pPr/>
              <a:t>7</a:t>
            </a:fld>
            <a:endParaRPr lang="en-US"/>
          </a:p>
        </p:txBody>
      </p:sp>
      <p:sp>
        <p:nvSpPr>
          <p:cNvPr id="8" name="Shape">
            <a:extLst>
              <a:ext uri="{FF2B5EF4-FFF2-40B4-BE49-F238E27FC236}">
                <a16:creationId xmlns:a16="http://schemas.microsoft.com/office/drawing/2014/main" id="{AC8C4C8B-62A6-4048-A362-CD619D61CFE7}"/>
              </a:ext>
            </a:extLst>
          </p:cNvPr>
          <p:cNvSpPr/>
          <p:nvPr/>
        </p:nvSpPr>
        <p:spPr>
          <a:xfrm>
            <a:off x="0" y="0"/>
            <a:ext cx="6950701" cy="6858000"/>
          </a:xfrm>
          <a:custGeom>
            <a:avLst/>
            <a:gdLst/>
            <a:ahLst/>
            <a:cxnLst>
              <a:cxn ang="0">
                <a:pos x="wd2" y="hd2"/>
              </a:cxn>
              <a:cxn ang="5400000">
                <a:pos x="wd2" y="hd2"/>
              </a:cxn>
              <a:cxn ang="10800000">
                <a:pos x="wd2" y="hd2"/>
              </a:cxn>
              <a:cxn ang="16200000">
                <a:pos x="wd2" y="hd2"/>
              </a:cxn>
            </a:cxnLst>
            <a:rect l="0" t="0" r="r" b="b"/>
            <a:pathLst>
              <a:path w="21600" h="21600" extrusionOk="0">
                <a:moveTo>
                  <a:pt x="21280" y="21146"/>
                </a:moveTo>
                <a:lnTo>
                  <a:pt x="21170" y="20981"/>
                </a:lnTo>
                <a:lnTo>
                  <a:pt x="20724" y="20319"/>
                </a:lnTo>
                <a:lnTo>
                  <a:pt x="20503" y="19985"/>
                </a:lnTo>
                <a:lnTo>
                  <a:pt x="20286" y="19648"/>
                </a:lnTo>
                <a:lnTo>
                  <a:pt x="19856" y="18977"/>
                </a:lnTo>
                <a:cubicBezTo>
                  <a:pt x="19781" y="18864"/>
                  <a:pt x="19714" y="18752"/>
                  <a:pt x="19646" y="18639"/>
                </a:cubicBezTo>
                <a:lnTo>
                  <a:pt x="19437" y="18298"/>
                </a:lnTo>
                <a:lnTo>
                  <a:pt x="19228" y="17957"/>
                </a:lnTo>
                <a:cubicBezTo>
                  <a:pt x="19157" y="17844"/>
                  <a:pt x="19090" y="17732"/>
                  <a:pt x="19023" y="17615"/>
                </a:cubicBezTo>
                <a:lnTo>
                  <a:pt x="18620" y="16924"/>
                </a:lnTo>
                <a:cubicBezTo>
                  <a:pt x="18553" y="16808"/>
                  <a:pt x="18486" y="16695"/>
                  <a:pt x="18419" y="16579"/>
                </a:cubicBezTo>
                <a:lnTo>
                  <a:pt x="18226" y="16229"/>
                </a:lnTo>
                <a:lnTo>
                  <a:pt x="17839" y="15530"/>
                </a:lnTo>
                <a:lnTo>
                  <a:pt x="17464" y="14823"/>
                </a:lnTo>
                <a:cubicBezTo>
                  <a:pt x="17401" y="14707"/>
                  <a:pt x="17338" y="14586"/>
                  <a:pt x="17278" y="14470"/>
                </a:cubicBezTo>
                <a:lnTo>
                  <a:pt x="17097" y="14112"/>
                </a:lnTo>
                <a:cubicBezTo>
                  <a:pt x="16979" y="13875"/>
                  <a:pt x="16856" y="13638"/>
                  <a:pt x="16738" y="13397"/>
                </a:cubicBezTo>
                <a:lnTo>
                  <a:pt x="16390" y="12674"/>
                </a:lnTo>
                <a:cubicBezTo>
                  <a:pt x="16272" y="12433"/>
                  <a:pt x="16165" y="12192"/>
                  <a:pt x="16055" y="11947"/>
                </a:cubicBezTo>
                <a:cubicBezTo>
                  <a:pt x="15944" y="11702"/>
                  <a:pt x="15830" y="11461"/>
                  <a:pt x="15727" y="11216"/>
                </a:cubicBezTo>
                <a:cubicBezTo>
                  <a:pt x="14867" y="9263"/>
                  <a:pt x="14117" y="7259"/>
                  <a:pt x="13490" y="5214"/>
                </a:cubicBezTo>
                <a:cubicBezTo>
                  <a:pt x="13178" y="4194"/>
                  <a:pt x="12898" y="3157"/>
                  <a:pt x="12657" y="2117"/>
                </a:cubicBezTo>
                <a:cubicBezTo>
                  <a:pt x="12637" y="2033"/>
                  <a:pt x="12617" y="1948"/>
                  <a:pt x="12598" y="1868"/>
                </a:cubicBezTo>
                <a:cubicBezTo>
                  <a:pt x="13667" y="1354"/>
                  <a:pt x="14685" y="731"/>
                  <a:pt x="15621" y="0"/>
                </a:cubicBezTo>
                <a:lnTo>
                  <a:pt x="15364" y="0"/>
                </a:lnTo>
                <a:cubicBezTo>
                  <a:pt x="14457" y="587"/>
                  <a:pt x="13505" y="1097"/>
                  <a:pt x="12523" y="1527"/>
                </a:cubicBezTo>
                <a:cubicBezTo>
                  <a:pt x="12452" y="1201"/>
                  <a:pt x="12385" y="876"/>
                  <a:pt x="12321" y="546"/>
                </a:cubicBezTo>
                <a:cubicBezTo>
                  <a:pt x="12286" y="366"/>
                  <a:pt x="12254" y="181"/>
                  <a:pt x="12223" y="0"/>
                </a:cubicBezTo>
                <a:lnTo>
                  <a:pt x="12203" y="0"/>
                </a:lnTo>
                <a:cubicBezTo>
                  <a:pt x="12231" y="185"/>
                  <a:pt x="12262" y="370"/>
                  <a:pt x="12294" y="554"/>
                </a:cubicBezTo>
                <a:cubicBezTo>
                  <a:pt x="12349" y="884"/>
                  <a:pt x="12412" y="1217"/>
                  <a:pt x="12479" y="1547"/>
                </a:cubicBezTo>
                <a:cubicBezTo>
                  <a:pt x="12408" y="1579"/>
                  <a:pt x="12341" y="1607"/>
                  <a:pt x="12270" y="1639"/>
                </a:cubicBezTo>
                <a:cubicBezTo>
                  <a:pt x="10668" y="2314"/>
                  <a:pt x="8994" y="2800"/>
                  <a:pt x="7293" y="3129"/>
                </a:cubicBezTo>
                <a:cubicBezTo>
                  <a:pt x="7080" y="3174"/>
                  <a:pt x="6867" y="3210"/>
                  <a:pt x="6654" y="3246"/>
                </a:cubicBezTo>
                <a:cubicBezTo>
                  <a:pt x="6441" y="3282"/>
                  <a:pt x="6228" y="3318"/>
                  <a:pt x="6011" y="3346"/>
                </a:cubicBezTo>
                <a:cubicBezTo>
                  <a:pt x="5581" y="3411"/>
                  <a:pt x="5150" y="3467"/>
                  <a:pt x="4720" y="3515"/>
                </a:cubicBezTo>
                <a:cubicBezTo>
                  <a:pt x="3856" y="3611"/>
                  <a:pt x="2992" y="3672"/>
                  <a:pt x="2119" y="3708"/>
                </a:cubicBezTo>
                <a:cubicBezTo>
                  <a:pt x="1685" y="3724"/>
                  <a:pt x="1251" y="3732"/>
                  <a:pt x="813" y="3736"/>
                </a:cubicBezTo>
                <a:cubicBezTo>
                  <a:pt x="541" y="3740"/>
                  <a:pt x="272" y="3736"/>
                  <a:pt x="0" y="3732"/>
                </a:cubicBezTo>
                <a:lnTo>
                  <a:pt x="0" y="3981"/>
                </a:lnTo>
                <a:cubicBezTo>
                  <a:pt x="268" y="4001"/>
                  <a:pt x="537" y="4017"/>
                  <a:pt x="809" y="4029"/>
                </a:cubicBezTo>
                <a:cubicBezTo>
                  <a:pt x="1247" y="4049"/>
                  <a:pt x="1685" y="4057"/>
                  <a:pt x="2127" y="4057"/>
                </a:cubicBezTo>
                <a:cubicBezTo>
                  <a:pt x="3884" y="4061"/>
                  <a:pt x="5644" y="3905"/>
                  <a:pt x="7376" y="3571"/>
                </a:cubicBezTo>
                <a:cubicBezTo>
                  <a:pt x="9105" y="3234"/>
                  <a:pt x="10810" y="2716"/>
                  <a:pt x="12408" y="1960"/>
                </a:cubicBezTo>
                <a:cubicBezTo>
                  <a:pt x="12456" y="1936"/>
                  <a:pt x="12503" y="1916"/>
                  <a:pt x="12550" y="1892"/>
                </a:cubicBezTo>
                <a:cubicBezTo>
                  <a:pt x="12566" y="1972"/>
                  <a:pt x="12586" y="2053"/>
                  <a:pt x="12602" y="2133"/>
                </a:cubicBezTo>
                <a:cubicBezTo>
                  <a:pt x="12835" y="3178"/>
                  <a:pt x="13103" y="4218"/>
                  <a:pt x="13407" y="5242"/>
                </a:cubicBezTo>
                <a:cubicBezTo>
                  <a:pt x="13711" y="6271"/>
                  <a:pt x="14054" y="7283"/>
                  <a:pt x="14425" y="8287"/>
                </a:cubicBezTo>
                <a:lnTo>
                  <a:pt x="14563" y="8665"/>
                </a:lnTo>
                <a:lnTo>
                  <a:pt x="14709" y="9038"/>
                </a:lnTo>
                <a:cubicBezTo>
                  <a:pt x="14808" y="9288"/>
                  <a:pt x="14899" y="9537"/>
                  <a:pt x="15005" y="9786"/>
                </a:cubicBezTo>
                <a:lnTo>
                  <a:pt x="15309" y="10529"/>
                </a:lnTo>
                <a:lnTo>
                  <a:pt x="15625" y="11264"/>
                </a:lnTo>
                <a:cubicBezTo>
                  <a:pt x="15727" y="11509"/>
                  <a:pt x="15846" y="11750"/>
                  <a:pt x="15956" y="11995"/>
                </a:cubicBezTo>
                <a:cubicBezTo>
                  <a:pt x="16067" y="12236"/>
                  <a:pt x="16177" y="12481"/>
                  <a:pt x="16296" y="12722"/>
                </a:cubicBezTo>
                <a:lnTo>
                  <a:pt x="16643" y="13445"/>
                </a:lnTo>
                <a:cubicBezTo>
                  <a:pt x="16761" y="13686"/>
                  <a:pt x="16884" y="13923"/>
                  <a:pt x="17006" y="14160"/>
                </a:cubicBezTo>
                <a:lnTo>
                  <a:pt x="17188" y="14518"/>
                </a:lnTo>
                <a:cubicBezTo>
                  <a:pt x="17251" y="14638"/>
                  <a:pt x="17314" y="14755"/>
                  <a:pt x="17377" y="14871"/>
                </a:cubicBezTo>
                <a:lnTo>
                  <a:pt x="17756" y="15578"/>
                </a:lnTo>
                <a:lnTo>
                  <a:pt x="18147" y="16277"/>
                </a:lnTo>
                <a:lnTo>
                  <a:pt x="18344" y="16627"/>
                </a:lnTo>
                <a:cubicBezTo>
                  <a:pt x="18407" y="16743"/>
                  <a:pt x="18478" y="16856"/>
                  <a:pt x="18545" y="16972"/>
                </a:cubicBezTo>
                <a:lnTo>
                  <a:pt x="18956" y="17659"/>
                </a:lnTo>
                <a:cubicBezTo>
                  <a:pt x="19023" y="17776"/>
                  <a:pt x="19094" y="17888"/>
                  <a:pt x="19165" y="18001"/>
                </a:cubicBezTo>
                <a:lnTo>
                  <a:pt x="19378" y="18338"/>
                </a:lnTo>
                <a:lnTo>
                  <a:pt x="19591" y="18676"/>
                </a:lnTo>
                <a:cubicBezTo>
                  <a:pt x="19662" y="18788"/>
                  <a:pt x="19729" y="18901"/>
                  <a:pt x="19804" y="19013"/>
                </a:cubicBezTo>
                <a:lnTo>
                  <a:pt x="20242" y="19680"/>
                </a:lnTo>
                <a:lnTo>
                  <a:pt x="20463" y="20013"/>
                </a:lnTo>
                <a:lnTo>
                  <a:pt x="20692" y="20343"/>
                </a:lnTo>
                <a:lnTo>
                  <a:pt x="21146" y="20997"/>
                </a:lnTo>
                <a:lnTo>
                  <a:pt x="21261" y="21162"/>
                </a:lnTo>
                <a:lnTo>
                  <a:pt x="21379" y="21323"/>
                </a:lnTo>
                <a:lnTo>
                  <a:pt x="21580" y="21600"/>
                </a:lnTo>
                <a:lnTo>
                  <a:pt x="21600" y="21600"/>
                </a:lnTo>
                <a:lnTo>
                  <a:pt x="21395" y="21307"/>
                </a:lnTo>
                <a:lnTo>
                  <a:pt x="21280" y="21146"/>
                </a:ln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a:p>
        </p:txBody>
      </p:sp>
      <p:sp>
        <p:nvSpPr>
          <p:cNvPr id="9" name="Shape">
            <a:extLst>
              <a:ext uri="{FF2B5EF4-FFF2-40B4-BE49-F238E27FC236}">
                <a16:creationId xmlns:a16="http://schemas.microsoft.com/office/drawing/2014/main" id="{476AC1F1-0657-6446-9393-61C735B2C9AE}"/>
              </a:ext>
            </a:extLst>
          </p:cNvPr>
          <p:cNvSpPr/>
          <p:nvPr/>
        </p:nvSpPr>
        <p:spPr>
          <a:xfrm>
            <a:off x="7658100" y="1"/>
            <a:ext cx="1080778" cy="6857999"/>
          </a:xfrm>
          <a:custGeom>
            <a:avLst/>
            <a:gdLst/>
            <a:ahLst/>
            <a:cxnLst>
              <a:cxn ang="0">
                <a:pos x="wd2" y="hd2"/>
              </a:cxn>
              <a:cxn ang="5400000">
                <a:pos x="wd2" y="hd2"/>
              </a:cxn>
              <a:cxn ang="10800000">
                <a:pos x="wd2" y="hd2"/>
              </a:cxn>
              <a:cxn ang="16200000">
                <a:pos x="wd2" y="hd2"/>
              </a:cxn>
            </a:cxnLst>
            <a:rect l="0" t="0" r="r" b="b"/>
            <a:pathLst>
              <a:path w="21600" h="21600" extrusionOk="0">
                <a:moveTo>
                  <a:pt x="508" y="20383"/>
                </a:moveTo>
                <a:cubicBezTo>
                  <a:pt x="457" y="20130"/>
                  <a:pt x="406" y="19881"/>
                  <a:pt x="432" y="19628"/>
                </a:cubicBezTo>
                <a:cubicBezTo>
                  <a:pt x="432" y="19125"/>
                  <a:pt x="356" y="18619"/>
                  <a:pt x="432" y="18117"/>
                </a:cubicBezTo>
                <a:lnTo>
                  <a:pt x="508" y="17362"/>
                </a:lnTo>
                <a:cubicBezTo>
                  <a:pt x="559" y="17109"/>
                  <a:pt x="609" y="16860"/>
                  <a:pt x="660" y="16607"/>
                </a:cubicBezTo>
                <a:cubicBezTo>
                  <a:pt x="736" y="16105"/>
                  <a:pt x="939" y="15602"/>
                  <a:pt x="1117" y="15096"/>
                </a:cubicBezTo>
                <a:cubicBezTo>
                  <a:pt x="1193" y="14843"/>
                  <a:pt x="1320" y="14594"/>
                  <a:pt x="1447" y="14341"/>
                </a:cubicBezTo>
                <a:lnTo>
                  <a:pt x="1625" y="13963"/>
                </a:lnTo>
                <a:cubicBezTo>
                  <a:pt x="1675" y="13839"/>
                  <a:pt x="1726" y="13710"/>
                  <a:pt x="1828" y="13586"/>
                </a:cubicBezTo>
                <a:cubicBezTo>
                  <a:pt x="2132" y="13084"/>
                  <a:pt x="2386" y="12582"/>
                  <a:pt x="2792" y="12083"/>
                </a:cubicBezTo>
                <a:lnTo>
                  <a:pt x="3071" y="11710"/>
                </a:lnTo>
                <a:lnTo>
                  <a:pt x="3198" y="11521"/>
                </a:lnTo>
                <a:lnTo>
                  <a:pt x="3351" y="11332"/>
                </a:lnTo>
                <a:lnTo>
                  <a:pt x="3985" y="10585"/>
                </a:lnTo>
                <a:cubicBezTo>
                  <a:pt x="4873" y="9589"/>
                  <a:pt x="5940" y="8597"/>
                  <a:pt x="7183" y="7608"/>
                </a:cubicBezTo>
                <a:cubicBezTo>
                  <a:pt x="8452" y="6620"/>
                  <a:pt x="9924" y="5640"/>
                  <a:pt x="11574" y="4668"/>
                </a:cubicBezTo>
                <a:cubicBezTo>
                  <a:pt x="13224" y="3696"/>
                  <a:pt x="15077" y="2732"/>
                  <a:pt x="17234" y="1784"/>
                </a:cubicBezTo>
                <a:cubicBezTo>
                  <a:pt x="18275" y="1310"/>
                  <a:pt x="19417" y="840"/>
                  <a:pt x="20635" y="370"/>
                </a:cubicBezTo>
                <a:cubicBezTo>
                  <a:pt x="20940" y="253"/>
                  <a:pt x="21245" y="137"/>
                  <a:pt x="21549" y="20"/>
                </a:cubicBezTo>
                <a:cubicBezTo>
                  <a:pt x="21575" y="12"/>
                  <a:pt x="21575" y="8"/>
                  <a:pt x="21600" y="0"/>
                </a:cubicBezTo>
                <a:lnTo>
                  <a:pt x="21448" y="0"/>
                </a:lnTo>
                <a:cubicBezTo>
                  <a:pt x="21118" y="121"/>
                  <a:pt x="20788" y="237"/>
                  <a:pt x="20458" y="358"/>
                </a:cubicBezTo>
                <a:cubicBezTo>
                  <a:pt x="19214" y="819"/>
                  <a:pt x="18021" y="1289"/>
                  <a:pt x="16904" y="1764"/>
                </a:cubicBezTo>
                <a:cubicBezTo>
                  <a:pt x="14696" y="2708"/>
                  <a:pt x="12767" y="3672"/>
                  <a:pt x="11041" y="4644"/>
                </a:cubicBezTo>
                <a:cubicBezTo>
                  <a:pt x="9315" y="5616"/>
                  <a:pt x="7843" y="6596"/>
                  <a:pt x="6549" y="7584"/>
                </a:cubicBezTo>
                <a:cubicBezTo>
                  <a:pt x="5279" y="8573"/>
                  <a:pt x="4188" y="9569"/>
                  <a:pt x="3274" y="10565"/>
                </a:cubicBezTo>
                <a:lnTo>
                  <a:pt x="2640" y="11316"/>
                </a:lnTo>
                <a:lnTo>
                  <a:pt x="2487" y="11505"/>
                </a:lnTo>
                <a:lnTo>
                  <a:pt x="2361" y="11694"/>
                </a:lnTo>
                <a:lnTo>
                  <a:pt x="2107" y="12071"/>
                </a:lnTo>
                <a:cubicBezTo>
                  <a:pt x="1726" y="12574"/>
                  <a:pt x="1472" y="13076"/>
                  <a:pt x="1168" y="13578"/>
                </a:cubicBezTo>
                <a:cubicBezTo>
                  <a:pt x="685" y="14582"/>
                  <a:pt x="254" y="15590"/>
                  <a:pt x="127" y="16599"/>
                </a:cubicBezTo>
                <a:cubicBezTo>
                  <a:pt x="102" y="16852"/>
                  <a:pt x="51" y="17105"/>
                  <a:pt x="25" y="17354"/>
                </a:cubicBezTo>
                <a:lnTo>
                  <a:pt x="0" y="18109"/>
                </a:lnTo>
                <a:lnTo>
                  <a:pt x="0" y="18487"/>
                </a:lnTo>
                <a:cubicBezTo>
                  <a:pt x="0" y="18611"/>
                  <a:pt x="25" y="18740"/>
                  <a:pt x="25" y="18864"/>
                </a:cubicBezTo>
                <a:lnTo>
                  <a:pt x="102" y="19620"/>
                </a:lnTo>
                <a:cubicBezTo>
                  <a:pt x="127" y="19873"/>
                  <a:pt x="203" y="20122"/>
                  <a:pt x="279" y="20375"/>
                </a:cubicBezTo>
                <a:lnTo>
                  <a:pt x="482" y="21130"/>
                </a:lnTo>
                <a:cubicBezTo>
                  <a:pt x="533" y="21287"/>
                  <a:pt x="584" y="21443"/>
                  <a:pt x="660" y="21600"/>
                </a:cubicBezTo>
                <a:lnTo>
                  <a:pt x="787" y="21600"/>
                </a:lnTo>
                <a:cubicBezTo>
                  <a:pt x="736" y="21443"/>
                  <a:pt x="685" y="21287"/>
                  <a:pt x="660" y="21126"/>
                </a:cubicBezTo>
                <a:lnTo>
                  <a:pt x="508" y="20383"/>
                </a:ln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a:p>
        </p:txBody>
      </p:sp>
      <p:sp>
        <p:nvSpPr>
          <p:cNvPr id="12" name="TextBox 11">
            <a:extLst>
              <a:ext uri="{FF2B5EF4-FFF2-40B4-BE49-F238E27FC236}">
                <a16:creationId xmlns:a16="http://schemas.microsoft.com/office/drawing/2014/main" id="{6F48AE3A-B788-4243-975A-D45BDF4C2985}"/>
              </a:ext>
            </a:extLst>
          </p:cNvPr>
          <p:cNvSpPr txBox="1"/>
          <p:nvPr/>
        </p:nvSpPr>
        <p:spPr>
          <a:xfrm>
            <a:off x="4051299" y="6854824"/>
            <a:ext cx="4677415" cy="230832"/>
          </a:xfrm>
          <a:prstGeom prst="rect">
            <a:avLst/>
          </a:prstGeom>
          <a:noFill/>
        </p:spPr>
        <p:txBody>
          <a:bodyPr wrap="square" rtlCol="0">
            <a:spAutoFit/>
          </a:bodyPr>
          <a:lstStyle/>
          <a:p>
            <a:r>
              <a:rPr lang="en-US" sz="900">
                <a:hlinkClick r:id="rId4" tooltip="http://www.flickr.com/photos/garryknight/3650151941/"/>
              </a:rPr>
              <a:t>This Photo</a:t>
            </a:r>
            <a:r>
              <a:rPr lang="en-US" sz="900"/>
              <a:t> by Unknown Author is licensed under </a:t>
            </a:r>
            <a:r>
              <a:rPr lang="en-US" sz="900">
                <a:hlinkClick r:id="rId5" tooltip="https://creativecommons.org/licenses/by/3.0/"/>
              </a:rPr>
              <a:t>CC BY</a:t>
            </a:r>
            <a:endParaRPr lang="en-US" sz="900"/>
          </a:p>
        </p:txBody>
      </p:sp>
    </p:spTree>
    <p:extLst>
      <p:ext uri="{BB962C8B-B14F-4D97-AF65-F5344CB8AC3E}">
        <p14:creationId xmlns:p14="http://schemas.microsoft.com/office/powerpoint/2010/main" val="34600013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Golden ripples in the water">
            <a:extLst>
              <a:ext uri="{FF2B5EF4-FFF2-40B4-BE49-F238E27FC236}">
                <a16:creationId xmlns:a16="http://schemas.microsoft.com/office/drawing/2014/main" id="{49318F2F-6C25-4A20-8CDC-EE892C5F30F1}"/>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38746" t="-920" r="182" b="920"/>
          <a:stretch/>
        </p:blipFill>
        <p:spPr>
          <a:xfrm>
            <a:off x="408880" y="447675"/>
            <a:ext cx="5873751" cy="6410325"/>
          </a:xfrm>
        </p:spPr>
      </p:pic>
      <p:sp>
        <p:nvSpPr>
          <p:cNvPr id="3" name="Title 2">
            <a:extLst>
              <a:ext uri="{FF2B5EF4-FFF2-40B4-BE49-F238E27FC236}">
                <a16:creationId xmlns:a16="http://schemas.microsoft.com/office/drawing/2014/main" id="{67A2C00C-358B-4EDF-BA5B-3EB811FEC325}"/>
              </a:ext>
            </a:extLst>
          </p:cNvPr>
          <p:cNvSpPr>
            <a:spLocks noGrp="1"/>
          </p:cNvSpPr>
          <p:nvPr>
            <p:ph type="title"/>
          </p:nvPr>
        </p:nvSpPr>
        <p:spPr>
          <a:xfrm>
            <a:off x="3583814" y="3737007"/>
            <a:ext cx="2541864" cy="1470932"/>
          </a:xfrm>
        </p:spPr>
        <p:txBody>
          <a:bodyPr>
            <a:normAutofit/>
          </a:bodyPr>
          <a:lstStyle/>
          <a:p>
            <a:r>
              <a:rPr lang="en-US" sz="5400" dirty="0">
                <a:solidFill>
                  <a:schemeClr val="accent2">
                    <a:lumMod val="75000"/>
                  </a:schemeClr>
                </a:solidFill>
              </a:rPr>
              <a:t>Impact</a:t>
            </a:r>
          </a:p>
        </p:txBody>
      </p:sp>
      <p:sp>
        <p:nvSpPr>
          <p:cNvPr id="4" name="Text Placeholder 3">
            <a:extLst>
              <a:ext uri="{FF2B5EF4-FFF2-40B4-BE49-F238E27FC236}">
                <a16:creationId xmlns:a16="http://schemas.microsoft.com/office/drawing/2014/main" id="{F3367AB2-03FD-486D-8364-6F96A7CE36FC}"/>
              </a:ext>
            </a:extLst>
          </p:cNvPr>
          <p:cNvSpPr>
            <a:spLocks noGrp="1"/>
          </p:cNvSpPr>
          <p:nvPr>
            <p:ph type="body" idx="1"/>
          </p:nvPr>
        </p:nvSpPr>
        <p:spPr>
          <a:xfrm>
            <a:off x="4106050" y="5258173"/>
            <a:ext cx="4039256" cy="773528"/>
          </a:xfrm>
        </p:spPr>
        <p:txBody>
          <a:bodyPr/>
          <a:lstStyle/>
          <a:p>
            <a:pPr algn="l"/>
            <a:r>
              <a:rPr lang="en-US" dirty="0">
                <a:solidFill>
                  <a:schemeClr val="accent2">
                    <a:lumMod val="75000"/>
                  </a:schemeClr>
                </a:solidFill>
              </a:rPr>
              <a:t>What</a:t>
            </a:r>
            <a:r>
              <a:rPr lang="en-US" dirty="0"/>
              <a:t> </a:t>
            </a:r>
            <a:r>
              <a:rPr lang="en-US" dirty="0">
                <a:solidFill>
                  <a:schemeClr val="accent2">
                    <a:lumMod val="75000"/>
                  </a:schemeClr>
                </a:solidFill>
              </a:rPr>
              <a:t>is</a:t>
            </a:r>
            <a:r>
              <a:rPr lang="en-US" dirty="0"/>
              <a:t> </a:t>
            </a:r>
            <a:r>
              <a:rPr lang="en-US" dirty="0">
                <a:solidFill>
                  <a:schemeClr val="accent2">
                    <a:lumMod val="75000"/>
                  </a:schemeClr>
                </a:solidFill>
              </a:rPr>
              <a:t>the</a:t>
            </a:r>
            <a:r>
              <a:rPr lang="en-US" dirty="0"/>
              <a:t> </a:t>
            </a:r>
            <a:r>
              <a:rPr lang="en-US" dirty="0">
                <a:solidFill>
                  <a:schemeClr val="accent2">
                    <a:lumMod val="75000"/>
                  </a:schemeClr>
                </a:solidFill>
              </a:rPr>
              <a:t>result?</a:t>
            </a:r>
          </a:p>
        </p:txBody>
      </p:sp>
      <p:sp>
        <p:nvSpPr>
          <p:cNvPr id="7" name="Slide Number Placeholder 6">
            <a:extLst>
              <a:ext uri="{FF2B5EF4-FFF2-40B4-BE49-F238E27FC236}">
                <a16:creationId xmlns:a16="http://schemas.microsoft.com/office/drawing/2014/main" id="{0FC874DE-29E9-43F5-B598-66B08950A01C}"/>
              </a:ext>
            </a:extLst>
          </p:cNvPr>
          <p:cNvSpPr>
            <a:spLocks noGrp="1"/>
          </p:cNvSpPr>
          <p:nvPr>
            <p:ph type="sldNum" sz="quarter" idx="12"/>
          </p:nvPr>
        </p:nvSpPr>
        <p:spPr/>
        <p:txBody>
          <a:bodyPr/>
          <a:lstStyle/>
          <a:p>
            <a:fld id="{9319E888-69DF-4A19-BF5D-F6CF70DE7D06}" type="slidenum">
              <a:rPr lang="en-US" smtClean="0"/>
              <a:t>8</a:t>
            </a:fld>
            <a:endParaRPr lang="en-US"/>
          </a:p>
        </p:txBody>
      </p:sp>
      <p:sp>
        <p:nvSpPr>
          <p:cNvPr id="11" name="Shape">
            <a:extLst>
              <a:ext uri="{FF2B5EF4-FFF2-40B4-BE49-F238E27FC236}">
                <a16:creationId xmlns:a16="http://schemas.microsoft.com/office/drawing/2014/main" id="{A07A5426-3F89-4D0E-B00B-4DA9C2F5A0DB}"/>
              </a:ext>
            </a:extLst>
          </p:cNvPr>
          <p:cNvSpPr/>
          <p:nvPr/>
        </p:nvSpPr>
        <p:spPr>
          <a:xfrm>
            <a:off x="17784" y="0"/>
            <a:ext cx="9126216" cy="6855464"/>
          </a:xfrm>
          <a:custGeom>
            <a:avLst/>
            <a:gdLst/>
            <a:ahLst/>
            <a:cxnLst>
              <a:cxn ang="0">
                <a:pos x="wd2" y="hd2"/>
              </a:cxn>
              <a:cxn ang="5400000">
                <a:pos x="wd2" y="hd2"/>
              </a:cxn>
              <a:cxn ang="10800000">
                <a:pos x="wd2" y="hd2"/>
              </a:cxn>
              <a:cxn ang="16200000">
                <a:pos x="wd2" y="hd2"/>
              </a:cxn>
            </a:cxnLst>
            <a:rect l="0" t="0" r="r" b="b"/>
            <a:pathLst>
              <a:path w="21600" h="21600" extrusionOk="0">
                <a:moveTo>
                  <a:pt x="21398" y="16788"/>
                </a:moveTo>
                <a:lnTo>
                  <a:pt x="21274" y="16506"/>
                </a:lnTo>
                <a:lnTo>
                  <a:pt x="21154" y="16225"/>
                </a:lnTo>
                <a:lnTo>
                  <a:pt x="20913" y="15659"/>
                </a:lnTo>
                <a:cubicBezTo>
                  <a:pt x="20831" y="15470"/>
                  <a:pt x="20756" y="15277"/>
                  <a:pt x="20678" y="15088"/>
                </a:cubicBezTo>
                <a:lnTo>
                  <a:pt x="20560" y="14803"/>
                </a:lnTo>
                <a:lnTo>
                  <a:pt x="20503" y="14658"/>
                </a:lnTo>
                <a:lnTo>
                  <a:pt x="20445" y="14514"/>
                </a:lnTo>
                <a:lnTo>
                  <a:pt x="20222" y="13935"/>
                </a:lnTo>
                <a:cubicBezTo>
                  <a:pt x="20147" y="13743"/>
                  <a:pt x="20078" y="13550"/>
                  <a:pt x="20005" y="13353"/>
                </a:cubicBezTo>
                <a:cubicBezTo>
                  <a:pt x="19933" y="13160"/>
                  <a:pt x="19861" y="12963"/>
                  <a:pt x="19791" y="12770"/>
                </a:cubicBezTo>
                <a:lnTo>
                  <a:pt x="19583" y="12180"/>
                </a:lnTo>
                <a:cubicBezTo>
                  <a:pt x="19550" y="12083"/>
                  <a:pt x="19514" y="11983"/>
                  <a:pt x="19481" y="11887"/>
                </a:cubicBezTo>
                <a:lnTo>
                  <a:pt x="19381" y="11589"/>
                </a:lnTo>
                <a:cubicBezTo>
                  <a:pt x="19113" y="10798"/>
                  <a:pt x="18869" y="9995"/>
                  <a:pt x="18637" y="9187"/>
                </a:cubicBezTo>
                <a:cubicBezTo>
                  <a:pt x="18169" y="7572"/>
                  <a:pt x="17771" y="5917"/>
                  <a:pt x="17443" y="4242"/>
                </a:cubicBezTo>
                <a:cubicBezTo>
                  <a:pt x="17280" y="3402"/>
                  <a:pt x="17135" y="2559"/>
                  <a:pt x="17015" y="1707"/>
                </a:cubicBezTo>
                <a:cubicBezTo>
                  <a:pt x="17012" y="1687"/>
                  <a:pt x="17009" y="1663"/>
                  <a:pt x="17006" y="1643"/>
                </a:cubicBezTo>
                <a:cubicBezTo>
                  <a:pt x="17376" y="1113"/>
                  <a:pt x="17729" y="566"/>
                  <a:pt x="18067" y="0"/>
                </a:cubicBezTo>
                <a:lnTo>
                  <a:pt x="18049" y="0"/>
                </a:lnTo>
                <a:cubicBezTo>
                  <a:pt x="17714" y="546"/>
                  <a:pt x="17361" y="1077"/>
                  <a:pt x="16997" y="1587"/>
                </a:cubicBezTo>
                <a:cubicBezTo>
                  <a:pt x="16942" y="1201"/>
                  <a:pt x="16891" y="815"/>
                  <a:pt x="16849" y="426"/>
                </a:cubicBezTo>
                <a:cubicBezTo>
                  <a:pt x="16834" y="285"/>
                  <a:pt x="16819" y="141"/>
                  <a:pt x="16804" y="0"/>
                </a:cubicBezTo>
                <a:lnTo>
                  <a:pt x="16789" y="0"/>
                </a:lnTo>
                <a:cubicBezTo>
                  <a:pt x="16801" y="145"/>
                  <a:pt x="16813" y="285"/>
                  <a:pt x="16828" y="430"/>
                </a:cubicBezTo>
                <a:cubicBezTo>
                  <a:pt x="16867" y="832"/>
                  <a:pt x="16912" y="1229"/>
                  <a:pt x="16963" y="1631"/>
                </a:cubicBezTo>
                <a:cubicBezTo>
                  <a:pt x="16888" y="1735"/>
                  <a:pt x="16813" y="1836"/>
                  <a:pt x="16737" y="1940"/>
                </a:cubicBezTo>
                <a:lnTo>
                  <a:pt x="16490" y="2266"/>
                </a:lnTo>
                <a:lnTo>
                  <a:pt x="16367" y="2426"/>
                </a:lnTo>
                <a:cubicBezTo>
                  <a:pt x="16324" y="2479"/>
                  <a:pt x="16282" y="2531"/>
                  <a:pt x="16240" y="2583"/>
                </a:cubicBezTo>
                <a:lnTo>
                  <a:pt x="15987" y="2900"/>
                </a:lnTo>
                <a:cubicBezTo>
                  <a:pt x="15899" y="3005"/>
                  <a:pt x="15812" y="3105"/>
                  <a:pt x="15727" y="3210"/>
                </a:cubicBezTo>
                <a:lnTo>
                  <a:pt x="15598" y="3362"/>
                </a:lnTo>
                <a:cubicBezTo>
                  <a:pt x="15556" y="3415"/>
                  <a:pt x="15510" y="3463"/>
                  <a:pt x="15465" y="3511"/>
                </a:cubicBezTo>
                <a:lnTo>
                  <a:pt x="15197" y="3808"/>
                </a:lnTo>
                <a:lnTo>
                  <a:pt x="14926" y="4097"/>
                </a:lnTo>
                <a:lnTo>
                  <a:pt x="14790" y="4242"/>
                </a:lnTo>
                <a:lnTo>
                  <a:pt x="14651" y="4383"/>
                </a:lnTo>
                <a:lnTo>
                  <a:pt x="14374" y="4660"/>
                </a:lnTo>
                <a:lnTo>
                  <a:pt x="14090" y="4929"/>
                </a:lnTo>
                <a:cubicBezTo>
                  <a:pt x="13997" y="5021"/>
                  <a:pt x="13901" y="5106"/>
                  <a:pt x="13804" y="5194"/>
                </a:cubicBezTo>
                <a:lnTo>
                  <a:pt x="13659" y="5323"/>
                </a:lnTo>
                <a:cubicBezTo>
                  <a:pt x="13611" y="5367"/>
                  <a:pt x="13563" y="5411"/>
                  <a:pt x="13515" y="5451"/>
                </a:cubicBezTo>
                <a:lnTo>
                  <a:pt x="13222" y="5700"/>
                </a:lnTo>
                <a:cubicBezTo>
                  <a:pt x="13126" y="5785"/>
                  <a:pt x="13023" y="5861"/>
                  <a:pt x="12927" y="5941"/>
                </a:cubicBezTo>
                <a:lnTo>
                  <a:pt x="12779" y="6062"/>
                </a:lnTo>
                <a:lnTo>
                  <a:pt x="12628" y="6178"/>
                </a:lnTo>
                <a:cubicBezTo>
                  <a:pt x="12529" y="6255"/>
                  <a:pt x="12426" y="6335"/>
                  <a:pt x="12327" y="6407"/>
                </a:cubicBezTo>
                <a:cubicBezTo>
                  <a:pt x="11923" y="6709"/>
                  <a:pt x="11507" y="6986"/>
                  <a:pt x="11091" y="7251"/>
                </a:cubicBezTo>
                <a:cubicBezTo>
                  <a:pt x="10672" y="7512"/>
                  <a:pt x="10244" y="7757"/>
                  <a:pt x="9813" y="7982"/>
                </a:cubicBezTo>
                <a:cubicBezTo>
                  <a:pt x="9382" y="8211"/>
                  <a:pt x="8944" y="8416"/>
                  <a:pt x="8504" y="8605"/>
                </a:cubicBezTo>
                <a:cubicBezTo>
                  <a:pt x="8064" y="8794"/>
                  <a:pt x="7618" y="8966"/>
                  <a:pt x="7169" y="9119"/>
                </a:cubicBezTo>
                <a:cubicBezTo>
                  <a:pt x="6270" y="9424"/>
                  <a:pt x="5357" y="9653"/>
                  <a:pt x="4438" y="9822"/>
                </a:cubicBezTo>
                <a:cubicBezTo>
                  <a:pt x="4145" y="9874"/>
                  <a:pt x="3850" y="9922"/>
                  <a:pt x="3554" y="9958"/>
                </a:cubicBezTo>
                <a:cubicBezTo>
                  <a:pt x="3298" y="9589"/>
                  <a:pt x="3033" y="9223"/>
                  <a:pt x="2764" y="8870"/>
                </a:cubicBezTo>
                <a:cubicBezTo>
                  <a:pt x="2562" y="8609"/>
                  <a:pt x="2360" y="8352"/>
                  <a:pt x="2149" y="8103"/>
                </a:cubicBezTo>
                <a:cubicBezTo>
                  <a:pt x="2044" y="7978"/>
                  <a:pt x="1938" y="7853"/>
                  <a:pt x="1833" y="7733"/>
                </a:cubicBezTo>
                <a:cubicBezTo>
                  <a:pt x="1724" y="7612"/>
                  <a:pt x="1619" y="7492"/>
                  <a:pt x="1504" y="7379"/>
                </a:cubicBezTo>
                <a:cubicBezTo>
                  <a:pt x="1604" y="7512"/>
                  <a:pt x="1703" y="7645"/>
                  <a:pt x="1800" y="7777"/>
                </a:cubicBezTo>
                <a:cubicBezTo>
                  <a:pt x="1896" y="7910"/>
                  <a:pt x="1993" y="8046"/>
                  <a:pt x="2089" y="8183"/>
                </a:cubicBezTo>
                <a:cubicBezTo>
                  <a:pt x="2279" y="8456"/>
                  <a:pt x="2469" y="8729"/>
                  <a:pt x="2653" y="9010"/>
                </a:cubicBezTo>
                <a:cubicBezTo>
                  <a:pt x="2867" y="9332"/>
                  <a:pt x="3078" y="9661"/>
                  <a:pt x="3286" y="9991"/>
                </a:cubicBezTo>
                <a:cubicBezTo>
                  <a:pt x="2746" y="10055"/>
                  <a:pt x="2207" y="10095"/>
                  <a:pt x="1664" y="10115"/>
                </a:cubicBezTo>
                <a:cubicBezTo>
                  <a:pt x="1200" y="10131"/>
                  <a:pt x="736" y="10127"/>
                  <a:pt x="271" y="10107"/>
                </a:cubicBezTo>
                <a:cubicBezTo>
                  <a:pt x="184" y="10103"/>
                  <a:pt x="93" y="10099"/>
                  <a:pt x="6" y="10091"/>
                </a:cubicBezTo>
                <a:lnTo>
                  <a:pt x="6" y="10115"/>
                </a:lnTo>
                <a:cubicBezTo>
                  <a:pt x="93" y="10123"/>
                  <a:pt x="184" y="10127"/>
                  <a:pt x="271" y="10135"/>
                </a:cubicBezTo>
                <a:cubicBezTo>
                  <a:pt x="736" y="10163"/>
                  <a:pt x="1200" y="10175"/>
                  <a:pt x="1664" y="10167"/>
                </a:cubicBezTo>
                <a:cubicBezTo>
                  <a:pt x="2219" y="10155"/>
                  <a:pt x="2773" y="10119"/>
                  <a:pt x="3325" y="10059"/>
                </a:cubicBezTo>
                <a:cubicBezTo>
                  <a:pt x="3461" y="10276"/>
                  <a:pt x="3596" y="10497"/>
                  <a:pt x="3732" y="10714"/>
                </a:cubicBezTo>
                <a:cubicBezTo>
                  <a:pt x="4082" y="11292"/>
                  <a:pt x="4426" y="11879"/>
                  <a:pt x="4757" y="12473"/>
                </a:cubicBezTo>
                <a:cubicBezTo>
                  <a:pt x="5092" y="13068"/>
                  <a:pt x="5417" y="13670"/>
                  <a:pt x="5731" y="14285"/>
                </a:cubicBezTo>
                <a:cubicBezTo>
                  <a:pt x="6047" y="14895"/>
                  <a:pt x="6355" y="15514"/>
                  <a:pt x="6650" y="16145"/>
                </a:cubicBezTo>
                <a:cubicBezTo>
                  <a:pt x="6723" y="16301"/>
                  <a:pt x="6801" y="16458"/>
                  <a:pt x="6873" y="16615"/>
                </a:cubicBezTo>
                <a:lnTo>
                  <a:pt x="7090" y="17089"/>
                </a:lnTo>
                <a:cubicBezTo>
                  <a:pt x="7166" y="17245"/>
                  <a:pt x="7232" y="17406"/>
                  <a:pt x="7305" y="17567"/>
                </a:cubicBezTo>
                <a:cubicBezTo>
                  <a:pt x="7344" y="17651"/>
                  <a:pt x="7380" y="17740"/>
                  <a:pt x="7419" y="17824"/>
                </a:cubicBezTo>
                <a:lnTo>
                  <a:pt x="7286" y="17764"/>
                </a:lnTo>
                <a:lnTo>
                  <a:pt x="6804" y="17567"/>
                </a:lnTo>
                <a:cubicBezTo>
                  <a:pt x="6723" y="17535"/>
                  <a:pt x="6644" y="17503"/>
                  <a:pt x="6563" y="17474"/>
                </a:cubicBezTo>
                <a:lnTo>
                  <a:pt x="6319" y="17386"/>
                </a:lnTo>
                <a:cubicBezTo>
                  <a:pt x="6156" y="17330"/>
                  <a:pt x="5996" y="17266"/>
                  <a:pt x="5830" y="17217"/>
                </a:cubicBezTo>
                <a:lnTo>
                  <a:pt x="5342" y="17061"/>
                </a:lnTo>
                <a:cubicBezTo>
                  <a:pt x="5179" y="17012"/>
                  <a:pt x="5013" y="16968"/>
                  <a:pt x="4851" y="16924"/>
                </a:cubicBezTo>
                <a:lnTo>
                  <a:pt x="4603" y="16856"/>
                </a:lnTo>
                <a:lnTo>
                  <a:pt x="4356" y="16796"/>
                </a:lnTo>
                <a:lnTo>
                  <a:pt x="3862" y="16679"/>
                </a:lnTo>
                <a:lnTo>
                  <a:pt x="3364" y="16583"/>
                </a:lnTo>
                <a:lnTo>
                  <a:pt x="3114" y="16534"/>
                </a:lnTo>
                <a:cubicBezTo>
                  <a:pt x="3030" y="16518"/>
                  <a:pt x="2948" y="16510"/>
                  <a:pt x="2864" y="16498"/>
                </a:cubicBezTo>
                <a:lnTo>
                  <a:pt x="2363" y="16426"/>
                </a:lnTo>
                <a:cubicBezTo>
                  <a:pt x="2279" y="16414"/>
                  <a:pt x="2198" y="16406"/>
                  <a:pt x="2113" y="16398"/>
                </a:cubicBezTo>
                <a:lnTo>
                  <a:pt x="1863" y="16370"/>
                </a:lnTo>
                <a:lnTo>
                  <a:pt x="1613" y="16342"/>
                </a:lnTo>
                <a:lnTo>
                  <a:pt x="1486" y="16330"/>
                </a:lnTo>
                <a:cubicBezTo>
                  <a:pt x="1444" y="16326"/>
                  <a:pt x="1402" y="16326"/>
                  <a:pt x="1360" y="16322"/>
                </a:cubicBezTo>
                <a:lnTo>
                  <a:pt x="856" y="16289"/>
                </a:lnTo>
                <a:lnTo>
                  <a:pt x="606" y="16277"/>
                </a:lnTo>
                <a:lnTo>
                  <a:pt x="356" y="16273"/>
                </a:lnTo>
                <a:lnTo>
                  <a:pt x="0" y="16269"/>
                </a:lnTo>
                <a:lnTo>
                  <a:pt x="0" y="16301"/>
                </a:lnTo>
                <a:lnTo>
                  <a:pt x="353" y="16313"/>
                </a:lnTo>
                <a:lnTo>
                  <a:pt x="603" y="16322"/>
                </a:lnTo>
                <a:lnTo>
                  <a:pt x="853" y="16342"/>
                </a:lnTo>
                <a:lnTo>
                  <a:pt x="1354" y="16382"/>
                </a:lnTo>
                <a:cubicBezTo>
                  <a:pt x="1396" y="16386"/>
                  <a:pt x="1438" y="16386"/>
                  <a:pt x="1480" y="16394"/>
                </a:cubicBezTo>
                <a:lnTo>
                  <a:pt x="1604" y="16410"/>
                </a:lnTo>
                <a:lnTo>
                  <a:pt x="1854" y="16438"/>
                </a:lnTo>
                <a:lnTo>
                  <a:pt x="2104" y="16466"/>
                </a:lnTo>
                <a:cubicBezTo>
                  <a:pt x="2189" y="16478"/>
                  <a:pt x="2270" y="16482"/>
                  <a:pt x="2354" y="16498"/>
                </a:cubicBezTo>
                <a:lnTo>
                  <a:pt x="2852" y="16579"/>
                </a:lnTo>
                <a:cubicBezTo>
                  <a:pt x="2936" y="16591"/>
                  <a:pt x="3018" y="16603"/>
                  <a:pt x="3102" y="16619"/>
                </a:cubicBezTo>
                <a:lnTo>
                  <a:pt x="3349" y="16671"/>
                </a:lnTo>
                <a:lnTo>
                  <a:pt x="3847" y="16771"/>
                </a:lnTo>
                <a:lnTo>
                  <a:pt x="4341" y="16892"/>
                </a:lnTo>
                <a:lnTo>
                  <a:pt x="4588" y="16952"/>
                </a:lnTo>
                <a:lnTo>
                  <a:pt x="4832" y="17020"/>
                </a:lnTo>
                <a:cubicBezTo>
                  <a:pt x="4995" y="17069"/>
                  <a:pt x="5161" y="17113"/>
                  <a:pt x="5324" y="17161"/>
                </a:cubicBezTo>
                <a:lnTo>
                  <a:pt x="5812" y="17318"/>
                </a:lnTo>
                <a:cubicBezTo>
                  <a:pt x="5975" y="17366"/>
                  <a:pt x="6135" y="17430"/>
                  <a:pt x="6298" y="17486"/>
                </a:cubicBezTo>
                <a:cubicBezTo>
                  <a:pt x="6457" y="17547"/>
                  <a:pt x="6620" y="17599"/>
                  <a:pt x="6780" y="17667"/>
                </a:cubicBezTo>
                <a:cubicBezTo>
                  <a:pt x="7012" y="17760"/>
                  <a:pt x="7244" y="17852"/>
                  <a:pt x="7473" y="17952"/>
                </a:cubicBezTo>
                <a:cubicBezTo>
                  <a:pt x="7485" y="17981"/>
                  <a:pt x="7500" y="18013"/>
                  <a:pt x="7513" y="18041"/>
                </a:cubicBezTo>
                <a:cubicBezTo>
                  <a:pt x="8019" y="19206"/>
                  <a:pt x="8492" y="20395"/>
                  <a:pt x="8954" y="21600"/>
                </a:cubicBezTo>
                <a:lnTo>
                  <a:pt x="8993" y="21600"/>
                </a:lnTo>
                <a:cubicBezTo>
                  <a:pt x="8655" y="20407"/>
                  <a:pt x="8257" y="19242"/>
                  <a:pt x="7820" y="18105"/>
                </a:cubicBezTo>
                <a:cubicBezTo>
                  <a:pt x="8742" y="18527"/>
                  <a:pt x="9641" y="19029"/>
                  <a:pt x="10515" y="19603"/>
                </a:cubicBezTo>
                <a:cubicBezTo>
                  <a:pt x="11115" y="19997"/>
                  <a:pt x="11700" y="20431"/>
                  <a:pt x="12267" y="20905"/>
                </a:cubicBezTo>
                <a:cubicBezTo>
                  <a:pt x="12532" y="21126"/>
                  <a:pt x="12797" y="21359"/>
                  <a:pt x="13053" y="21600"/>
                </a:cubicBezTo>
                <a:lnTo>
                  <a:pt x="13090" y="21600"/>
                </a:lnTo>
                <a:cubicBezTo>
                  <a:pt x="12827" y="21343"/>
                  <a:pt x="12559" y="21098"/>
                  <a:pt x="12285" y="20861"/>
                </a:cubicBezTo>
                <a:cubicBezTo>
                  <a:pt x="11721" y="20379"/>
                  <a:pt x="11136" y="19933"/>
                  <a:pt x="10539" y="19531"/>
                </a:cubicBezTo>
                <a:cubicBezTo>
                  <a:pt x="9942" y="19125"/>
                  <a:pt x="9327" y="18764"/>
                  <a:pt x="8703" y="18439"/>
                </a:cubicBezTo>
                <a:lnTo>
                  <a:pt x="8468" y="18314"/>
                </a:lnTo>
                <a:lnTo>
                  <a:pt x="8233" y="18197"/>
                </a:lnTo>
                <a:cubicBezTo>
                  <a:pt x="8076" y="18121"/>
                  <a:pt x="7923" y="18045"/>
                  <a:pt x="7766" y="17977"/>
                </a:cubicBezTo>
                <a:cubicBezTo>
                  <a:pt x="7754" y="17944"/>
                  <a:pt x="7742" y="17912"/>
                  <a:pt x="7730" y="17880"/>
                </a:cubicBezTo>
                <a:cubicBezTo>
                  <a:pt x="7467" y="17217"/>
                  <a:pt x="7193" y="16563"/>
                  <a:pt x="6901" y="15924"/>
                </a:cubicBezTo>
                <a:cubicBezTo>
                  <a:pt x="6759" y="15602"/>
                  <a:pt x="6605" y="15289"/>
                  <a:pt x="6454" y="14972"/>
                </a:cubicBezTo>
                <a:lnTo>
                  <a:pt x="6222" y="14502"/>
                </a:lnTo>
                <a:lnTo>
                  <a:pt x="6105" y="14269"/>
                </a:lnTo>
                <a:lnTo>
                  <a:pt x="5984" y="14036"/>
                </a:lnTo>
                <a:cubicBezTo>
                  <a:pt x="5824" y="13726"/>
                  <a:pt x="5662" y="13421"/>
                  <a:pt x="5496" y="13120"/>
                </a:cubicBezTo>
                <a:cubicBezTo>
                  <a:pt x="5327" y="12819"/>
                  <a:pt x="5161" y="12517"/>
                  <a:pt x="4986" y="12224"/>
                </a:cubicBezTo>
                <a:cubicBezTo>
                  <a:pt x="4640" y="11634"/>
                  <a:pt x="4284" y="11055"/>
                  <a:pt x="3910" y="10493"/>
                </a:cubicBezTo>
                <a:cubicBezTo>
                  <a:pt x="3804" y="10332"/>
                  <a:pt x="3696" y="10175"/>
                  <a:pt x="3587" y="10019"/>
                </a:cubicBezTo>
                <a:cubicBezTo>
                  <a:pt x="3871" y="9983"/>
                  <a:pt x="4151" y="9942"/>
                  <a:pt x="4432" y="9894"/>
                </a:cubicBezTo>
                <a:cubicBezTo>
                  <a:pt x="6277" y="9577"/>
                  <a:pt x="8094" y="8974"/>
                  <a:pt x="9828" y="8074"/>
                </a:cubicBezTo>
                <a:cubicBezTo>
                  <a:pt x="11558" y="7167"/>
                  <a:pt x="13204" y="5953"/>
                  <a:pt x="14678" y="4439"/>
                </a:cubicBezTo>
                <a:lnTo>
                  <a:pt x="14817" y="4298"/>
                </a:lnTo>
                <a:lnTo>
                  <a:pt x="14953" y="4154"/>
                </a:lnTo>
                <a:lnTo>
                  <a:pt x="15224" y="3860"/>
                </a:lnTo>
                <a:lnTo>
                  <a:pt x="15489" y="3559"/>
                </a:lnTo>
                <a:cubicBezTo>
                  <a:pt x="15535" y="3507"/>
                  <a:pt x="15580" y="3459"/>
                  <a:pt x="15622" y="3407"/>
                </a:cubicBezTo>
                <a:lnTo>
                  <a:pt x="15752" y="3250"/>
                </a:lnTo>
                <a:cubicBezTo>
                  <a:pt x="15839" y="3145"/>
                  <a:pt x="15926" y="3045"/>
                  <a:pt x="16011" y="2941"/>
                </a:cubicBezTo>
                <a:lnTo>
                  <a:pt x="16264" y="2623"/>
                </a:lnTo>
                <a:cubicBezTo>
                  <a:pt x="16306" y="2571"/>
                  <a:pt x="16348" y="2519"/>
                  <a:pt x="16391" y="2462"/>
                </a:cubicBezTo>
                <a:lnTo>
                  <a:pt x="16514" y="2298"/>
                </a:lnTo>
                <a:lnTo>
                  <a:pt x="16761" y="1968"/>
                </a:lnTo>
                <a:cubicBezTo>
                  <a:pt x="16831" y="1872"/>
                  <a:pt x="16897" y="1776"/>
                  <a:pt x="16966" y="1679"/>
                </a:cubicBezTo>
                <a:cubicBezTo>
                  <a:pt x="16966" y="1687"/>
                  <a:pt x="16969" y="1699"/>
                  <a:pt x="16969" y="1707"/>
                </a:cubicBezTo>
                <a:cubicBezTo>
                  <a:pt x="17084" y="2563"/>
                  <a:pt x="17220" y="3411"/>
                  <a:pt x="17376" y="4254"/>
                </a:cubicBezTo>
                <a:cubicBezTo>
                  <a:pt x="17533" y="5098"/>
                  <a:pt x="17714" y="5933"/>
                  <a:pt x="17910" y="6761"/>
                </a:cubicBezTo>
                <a:lnTo>
                  <a:pt x="17982" y="7070"/>
                </a:lnTo>
                <a:lnTo>
                  <a:pt x="18061" y="7379"/>
                </a:lnTo>
                <a:cubicBezTo>
                  <a:pt x="18112" y="7584"/>
                  <a:pt x="18163" y="7793"/>
                  <a:pt x="18218" y="7994"/>
                </a:cubicBezTo>
                <a:lnTo>
                  <a:pt x="18380" y="8609"/>
                </a:lnTo>
                <a:lnTo>
                  <a:pt x="18552" y="9219"/>
                </a:lnTo>
                <a:cubicBezTo>
                  <a:pt x="18787" y="10027"/>
                  <a:pt x="19035" y="10834"/>
                  <a:pt x="19306" y="11621"/>
                </a:cubicBezTo>
                <a:lnTo>
                  <a:pt x="19405" y="11919"/>
                </a:lnTo>
                <a:cubicBezTo>
                  <a:pt x="19438" y="12019"/>
                  <a:pt x="19475" y="12116"/>
                  <a:pt x="19508" y="12212"/>
                </a:cubicBezTo>
                <a:lnTo>
                  <a:pt x="19716" y="12803"/>
                </a:lnTo>
                <a:cubicBezTo>
                  <a:pt x="19788" y="12999"/>
                  <a:pt x="19861" y="13192"/>
                  <a:pt x="19933" y="13385"/>
                </a:cubicBezTo>
                <a:cubicBezTo>
                  <a:pt x="20005" y="13578"/>
                  <a:pt x="20078" y="13775"/>
                  <a:pt x="20156" y="13963"/>
                </a:cubicBezTo>
                <a:lnTo>
                  <a:pt x="20385" y="14538"/>
                </a:lnTo>
                <a:lnTo>
                  <a:pt x="20442" y="14683"/>
                </a:lnTo>
                <a:lnTo>
                  <a:pt x="20503" y="14823"/>
                </a:lnTo>
                <a:lnTo>
                  <a:pt x="20620" y="15108"/>
                </a:lnTo>
                <a:cubicBezTo>
                  <a:pt x="20699" y="15297"/>
                  <a:pt x="20777" y="15490"/>
                  <a:pt x="20858" y="15675"/>
                </a:cubicBezTo>
                <a:lnTo>
                  <a:pt x="21106" y="16237"/>
                </a:lnTo>
                <a:lnTo>
                  <a:pt x="21229" y="16518"/>
                </a:lnTo>
                <a:lnTo>
                  <a:pt x="21359" y="16796"/>
                </a:lnTo>
                <a:lnTo>
                  <a:pt x="21600" y="17314"/>
                </a:lnTo>
                <a:lnTo>
                  <a:pt x="21600" y="17257"/>
                </a:lnTo>
                <a:lnTo>
                  <a:pt x="21398" y="16788"/>
                </a:ln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a:p>
        </p:txBody>
      </p:sp>
    </p:spTree>
    <p:extLst>
      <p:ext uri="{BB962C8B-B14F-4D97-AF65-F5344CB8AC3E}">
        <p14:creationId xmlns:p14="http://schemas.microsoft.com/office/powerpoint/2010/main" val="6011184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0562534A-2B38-4207-BE50-B420E7578422}"/>
              </a:ext>
            </a:extLst>
          </p:cNvPr>
          <p:cNvSpPr>
            <a:spLocks noGrp="1"/>
          </p:cNvSpPr>
          <p:nvPr>
            <p:ph type="ctrTitle"/>
          </p:nvPr>
        </p:nvSpPr>
        <p:spPr>
          <a:xfrm>
            <a:off x="352426" y="0"/>
            <a:ext cx="5562600" cy="2315361"/>
          </a:xfrm>
        </p:spPr>
        <p:txBody>
          <a:bodyPr>
            <a:normAutofit/>
          </a:bodyPr>
          <a:lstStyle/>
          <a:p>
            <a:r>
              <a:rPr lang="en-US" sz="4800" dirty="0">
                <a:solidFill>
                  <a:schemeClr val="accent2">
                    <a:lumMod val="75000"/>
                  </a:schemeClr>
                </a:solidFill>
              </a:rPr>
              <a:t>Probability + </a:t>
            </a:r>
            <a:r>
              <a:rPr lang="en-US" sz="4400" dirty="0">
                <a:solidFill>
                  <a:schemeClr val="accent2">
                    <a:lumMod val="75000"/>
                  </a:schemeClr>
                </a:solidFill>
              </a:rPr>
              <a:t>Impact</a:t>
            </a:r>
            <a:r>
              <a:rPr lang="en-US" sz="4800" dirty="0">
                <a:solidFill>
                  <a:schemeClr val="accent2">
                    <a:lumMod val="75000"/>
                  </a:schemeClr>
                </a:solidFill>
              </a:rPr>
              <a:t> = Risk Level Table</a:t>
            </a:r>
          </a:p>
        </p:txBody>
      </p:sp>
      <p:sp>
        <p:nvSpPr>
          <p:cNvPr id="8" name="Slide Number Placeholder 7">
            <a:extLst>
              <a:ext uri="{FF2B5EF4-FFF2-40B4-BE49-F238E27FC236}">
                <a16:creationId xmlns:a16="http://schemas.microsoft.com/office/drawing/2014/main" id="{72820D6C-237D-45A7-BDEC-487021C8E03F}"/>
              </a:ext>
            </a:extLst>
          </p:cNvPr>
          <p:cNvSpPr>
            <a:spLocks noGrp="1"/>
          </p:cNvSpPr>
          <p:nvPr>
            <p:ph type="sldNum" sz="quarter" idx="12"/>
          </p:nvPr>
        </p:nvSpPr>
        <p:spPr/>
        <p:txBody>
          <a:bodyPr/>
          <a:lstStyle/>
          <a:p>
            <a:fld id="{9319E888-69DF-4A19-BF5D-F6CF70DE7D06}" type="slidenum">
              <a:rPr lang="en-US" smtClean="0"/>
              <a:t>9</a:t>
            </a:fld>
            <a:endParaRPr lang="en-US"/>
          </a:p>
        </p:txBody>
      </p:sp>
      <p:pic>
        <p:nvPicPr>
          <p:cNvPr id="19" name="Picture 18">
            <a:extLst>
              <a:ext uri="{FF2B5EF4-FFF2-40B4-BE49-F238E27FC236}">
                <a16:creationId xmlns:a16="http://schemas.microsoft.com/office/drawing/2014/main" id="{FEF773D5-AF3C-4903-9017-56E36CD8F9D8}"/>
              </a:ext>
            </a:extLst>
          </p:cNvPr>
          <p:cNvPicPr>
            <a:picLocks noChangeAspect="1"/>
          </p:cNvPicPr>
          <p:nvPr/>
        </p:nvPicPr>
        <p:blipFill rotWithShape="1">
          <a:blip r:embed="rId3"/>
          <a:srcRect l="8699" r="7769"/>
          <a:stretch/>
        </p:blipFill>
        <p:spPr>
          <a:xfrm>
            <a:off x="786945" y="2315361"/>
            <a:ext cx="5871466" cy="3505788"/>
          </a:xfrm>
          <a:prstGeom prst="rect">
            <a:avLst/>
          </a:prstGeom>
        </p:spPr>
      </p:pic>
    </p:spTree>
    <p:extLst>
      <p:ext uri="{BB962C8B-B14F-4D97-AF65-F5344CB8AC3E}">
        <p14:creationId xmlns:p14="http://schemas.microsoft.com/office/powerpoint/2010/main" val="3937518136"/>
      </p:ext>
    </p:extLst>
  </p:cSld>
  <p:clrMapOvr>
    <a:masterClrMapping/>
  </p:clrMapOvr>
</p:sld>
</file>

<file path=ppt/theme/theme1.xml><?xml version="1.0" encoding="utf-8"?>
<a:theme xmlns:a="http://schemas.openxmlformats.org/drawingml/2006/main" name="PresentationGO">
  <a:themeElements>
    <a:clrScheme name="PGO - Crescents">
      <a:dk1>
        <a:srgbClr val="000000"/>
      </a:dk1>
      <a:lt1>
        <a:srgbClr val="FFFFFF"/>
      </a:lt1>
      <a:dk2>
        <a:srgbClr val="44546A"/>
      </a:dk2>
      <a:lt2>
        <a:srgbClr val="E7E6E6"/>
      </a:lt2>
      <a:accent1>
        <a:srgbClr val="002E44"/>
      </a:accent1>
      <a:accent2>
        <a:srgbClr val="C4B897"/>
      </a:accent2>
      <a:accent3>
        <a:srgbClr val="EDE6D5"/>
      </a:accent3>
      <a:accent4>
        <a:srgbClr val="819293"/>
      </a:accent4>
      <a:accent5>
        <a:srgbClr val="6E8387"/>
      </a:accent5>
      <a:accent6>
        <a:srgbClr val="D1C7AB"/>
      </a:accent6>
      <a:hlink>
        <a:srgbClr val="C4B897"/>
      </a:hlink>
      <a:folHlink>
        <a:srgbClr val="002E4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999_T_PGO_Crescents-4x3.pptx" id="{7DAF10A7-AE36-4A28-8467-E7FC592F9F5C}" vid="{EB7FC902-C6B5-4B02-AEFA-8641CAE10D34}"/>
    </a:ext>
  </a:extLst>
</a:theme>
</file>

<file path=ppt/theme/theme2.xml><?xml version="1.0" encoding="utf-8"?>
<a:theme xmlns:a="http://schemas.openxmlformats.org/drawingml/2006/main" name="Designed by PresentationG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999_T_PGO_Crescents-4x3.pptx" id="{7DAF10A7-AE36-4A28-8467-E7FC592F9F5C}" vid="{605D35C1-BF44-4AE1-A4F1-A7DA50F4AB7E}"/>
    </a:ext>
  </a:extLst>
</a:theme>
</file>

<file path=ppt/theme/theme3.xml><?xml version="1.0" encoding="utf-8"?>
<a:theme xmlns:a="http://schemas.openxmlformats.org/drawingml/2006/main" name="Facet">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0206_T_PGO_Crescents-4x3</Template>
  <TotalTime>302</TotalTime>
  <Words>1197</Words>
  <Application>Microsoft Office PowerPoint</Application>
  <PresentationFormat>On-screen Show (4:3)</PresentationFormat>
  <Paragraphs>195</Paragraphs>
  <Slides>19</Slides>
  <Notes>19</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19</vt:i4>
      </vt:variant>
    </vt:vector>
  </HeadingPairs>
  <TitlesOfParts>
    <vt:vector size="29" baseType="lpstr">
      <vt:lpstr>Arial</vt:lpstr>
      <vt:lpstr>Calibri</vt:lpstr>
      <vt:lpstr>Calibri Light</vt:lpstr>
      <vt:lpstr>Open Sans</vt:lpstr>
      <vt:lpstr>Times New Roman</vt:lpstr>
      <vt:lpstr>Trebuchet MS</vt:lpstr>
      <vt:lpstr>Wingdings 3</vt:lpstr>
      <vt:lpstr>PresentationGO</vt:lpstr>
      <vt:lpstr>Designed by PresentationGO</vt:lpstr>
      <vt:lpstr>Facet</vt:lpstr>
      <vt:lpstr>Risk Analysis &amp; Management</vt:lpstr>
      <vt:lpstr>What is Risk?</vt:lpstr>
      <vt:lpstr>Why do I care?</vt:lpstr>
      <vt:lpstr>Risk Analysis</vt:lpstr>
      <vt:lpstr>Identification</vt:lpstr>
      <vt:lpstr>Examples of Risk</vt:lpstr>
      <vt:lpstr>Probability</vt:lpstr>
      <vt:lpstr>Impact</vt:lpstr>
      <vt:lpstr>Probability + Impact = Risk Level Table</vt:lpstr>
      <vt:lpstr>How to manage risk?</vt:lpstr>
      <vt:lpstr>Example</vt:lpstr>
      <vt:lpstr>Identification  Probability   Impact</vt:lpstr>
      <vt:lpstr>Eliminate</vt:lpstr>
      <vt:lpstr>Mitigate</vt:lpstr>
      <vt:lpstr>Insure</vt:lpstr>
      <vt:lpstr>Transfer</vt:lpstr>
      <vt:lpstr>Assume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Risk Analysis &amp; Management</dc:title>
  <dc:creator>Craig, Kimber</dc:creator>
  <dc:description>© Copyright PresentationGo.com</dc:description>
  <cp:lastModifiedBy>Craig, Kimber</cp:lastModifiedBy>
  <cp:revision>19</cp:revision>
  <cp:lastPrinted>2024-03-19T15:25:45Z</cp:lastPrinted>
  <dcterms:created xsi:type="dcterms:W3CDTF">2023-04-06T16:23:42Z</dcterms:created>
  <dcterms:modified xsi:type="dcterms:W3CDTF">2024-03-19T16:41:02Z</dcterms:modified>
  <cp:category>Templates</cp:category>
</cp:coreProperties>
</file>